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A3541-D0DD-4019-9C93-E9DDF25F2C18}" v="211" dt="2023-12-24T14:14:38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Nogueira" userId="3ffbdc37af4c2ab0" providerId="LiveId" clId="{980A3541-D0DD-4019-9C93-E9DDF25F2C18}"/>
    <pc:docChg chg="undo custSel addSld modSld">
      <pc:chgData name="Matheus Nogueira" userId="3ffbdc37af4c2ab0" providerId="LiveId" clId="{980A3541-D0DD-4019-9C93-E9DDF25F2C18}" dt="2023-12-24T14:48:30.109" v="1785" actId="122"/>
      <pc:docMkLst>
        <pc:docMk/>
      </pc:docMkLst>
      <pc:sldChg chg="addSp modSp mod">
        <pc:chgData name="Matheus Nogueira" userId="3ffbdc37af4c2ab0" providerId="LiveId" clId="{980A3541-D0DD-4019-9C93-E9DDF25F2C18}" dt="2023-12-24T14:48:30.109" v="1785" actId="122"/>
        <pc:sldMkLst>
          <pc:docMk/>
          <pc:sldMk cId="52045601" sldId="256"/>
        </pc:sldMkLst>
        <pc:spChg chg="add mod">
          <ac:chgData name="Matheus Nogueira" userId="3ffbdc37af4c2ab0" providerId="LiveId" clId="{980A3541-D0DD-4019-9C93-E9DDF25F2C18}" dt="2023-12-24T00:52:05.126" v="37" actId="14100"/>
          <ac:spMkLst>
            <pc:docMk/>
            <pc:sldMk cId="52045601" sldId="256"/>
            <ac:spMk id="4" creationId="{82085A9C-3B6C-1943-2E99-59512440E484}"/>
          </ac:spMkLst>
        </pc:spChg>
        <pc:graphicFrameChg chg="add mod modGraphic">
          <ac:chgData name="Matheus Nogueira" userId="3ffbdc37af4c2ab0" providerId="LiveId" clId="{980A3541-D0DD-4019-9C93-E9DDF25F2C18}" dt="2023-12-24T14:48:30.109" v="1785" actId="122"/>
          <ac:graphicFrameMkLst>
            <pc:docMk/>
            <pc:sldMk cId="52045601" sldId="256"/>
            <ac:graphicFrameMk id="13" creationId="{F26955AC-B069-27F1-7A42-4FB71AA7E5FD}"/>
          </ac:graphicFrameMkLst>
        </pc:graphicFrameChg>
        <pc:picChg chg="add mod">
          <ac:chgData name="Matheus Nogueira" userId="3ffbdc37af4c2ab0" providerId="LiveId" clId="{980A3541-D0DD-4019-9C93-E9DDF25F2C18}" dt="2023-12-24T02:33:41.668" v="156" actId="1076"/>
          <ac:picMkLst>
            <pc:docMk/>
            <pc:sldMk cId="52045601" sldId="256"/>
            <ac:picMk id="3" creationId="{5B57B847-CCCA-892D-2C44-22C42144D930}"/>
          </ac:picMkLst>
        </pc:picChg>
        <pc:picChg chg="add mod">
          <ac:chgData name="Matheus Nogueira" userId="3ffbdc37af4c2ab0" providerId="LiveId" clId="{980A3541-D0DD-4019-9C93-E9DDF25F2C18}" dt="2023-12-24T02:33:11.044" v="150" actId="14100"/>
          <ac:picMkLst>
            <pc:docMk/>
            <pc:sldMk cId="52045601" sldId="256"/>
            <ac:picMk id="6" creationId="{544F4CB6-69D9-B5B3-4DAD-92CE8929E2C1}"/>
          </ac:picMkLst>
        </pc:picChg>
        <pc:picChg chg="add mod">
          <ac:chgData name="Matheus Nogueira" userId="3ffbdc37af4c2ab0" providerId="LiveId" clId="{980A3541-D0DD-4019-9C93-E9DDF25F2C18}" dt="2023-12-24T02:34:06.260" v="163" actId="1076"/>
          <ac:picMkLst>
            <pc:docMk/>
            <pc:sldMk cId="52045601" sldId="256"/>
            <ac:picMk id="7" creationId="{DD49D09C-09AF-0809-79BE-468C6F44A05F}"/>
          </ac:picMkLst>
        </pc:picChg>
        <pc:picChg chg="add mod">
          <ac:chgData name="Matheus Nogueira" userId="3ffbdc37af4c2ab0" providerId="LiveId" clId="{980A3541-D0DD-4019-9C93-E9DDF25F2C18}" dt="2023-12-24T02:33:31.550" v="155" actId="1076"/>
          <ac:picMkLst>
            <pc:docMk/>
            <pc:sldMk cId="52045601" sldId="256"/>
            <ac:picMk id="8" creationId="{CDDB4DD0-77C6-4CF2-B96C-7B9B6329910A}"/>
          </ac:picMkLst>
        </pc:picChg>
        <pc:picChg chg="add mod">
          <ac:chgData name="Matheus Nogueira" userId="3ffbdc37af4c2ab0" providerId="LiveId" clId="{980A3541-D0DD-4019-9C93-E9DDF25F2C18}" dt="2023-12-24T02:33:19.572" v="151" actId="1076"/>
          <ac:picMkLst>
            <pc:docMk/>
            <pc:sldMk cId="52045601" sldId="256"/>
            <ac:picMk id="10" creationId="{263B9314-505E-347D-91E7-09334F98FA7E}"/>
          </ac:picMkLst>
        </pc:picChg>
        <pc:picChg chg="add mod">
          <ac:chgData name="Matheus Nogueira" userId="3ffbdc37af4c2ab0" providerId="LiveId" clId="{980A3541-D0DD-4019-9C93-E9DDF25F2C18}" dt="2023-12-24T02:53:10.426" v="384" actId="1076"/>
          <ac:picMkLst>
            <pc:docMk/>
            <pc:sldMk cId="52045601" sldId="256"/>
            <ac:picMk id="11" creationId="{6C63A83A-4CB2-2A05-7465-C2CA9E853990}"/>
          </ac:picMkLst>
        </pc:picChg>
        <pc:picChg chg="add mod">
          <ac:chgData name="Matheus Nogueira" userId="3ffbdc37af4c2ab0" providerId="LiveId" clId="{980A3541-D0DD-4019-9C93-E9DDF25F2C18}" dt="2023-12-24T02:33:31.550" v="155" actId="1076"/>
          <ac:picMkLst>
            <pc:docMk/>
            <pc:sldMk cId="52045601" sldId="256"/>
            <ac:picMk id="12" creationId="{4B0C829F-D748-626C-867A-A5C38FBAF2E5}"/>
          </ac:picMkLst>
        </pc:picChg>
        <pc:picChg chg="add mod">
          <ac:chgData name="Matheus Nogueira" userId="3ffbdc37af4c2ab0" providerId="LiveId" clId="{980A3541-D0DD-4019-9C93-E9DDF25F2C18}" dt="2023-12-24T02:33:25.445" v="153" actId="1076"/>
          <ac:picMkLst>
            <pc:docMk/>
            <pc:sldMk cId="52045601" sldId="256"/>
            <ac:picMk id="14" creationId="{8366C0AD-E973-4190-9701-A00DF5DC32CB}"/>
          </ac:picMkLst>
        </pc:picChg>
      </pc:sldChg>
      <pc:sldChg chg="addSp modSp add mod">
        <pc:chgData name="Matheus Nogueira" userId="3ffbdc37af4c2ab0" providerId="LiveId" clId="{980A3541-D0DD-4019-9C93-E9DDF25F2C18}" dt="2023-12-24T14:48:27.229" v="1784" actId="122"/>
        <pc:sldMkLst>
          <pc:docMk/>
          <pc:sldMk cId="1179402689" sldId="257"/>
        </pc:sldMkLst>
        <pc:spChg chg="mod">
          <ac:chgData name="Matheus Nogueira" userId="3ffbdc37af4c2ab0" providerId="LiveId" clId="{980A3541-D0DD-4019-9C93-E9DDF25F2C18}" dt="2023-12-24T00:52:13.788" v="52" actId="14100"/>
          <ac:spMkLst>
            <pc:docMk/>
            <pc:sldMk cId="1179402689" sldId="257"/>
            <ac:spMk id="4" creationId="{82085A9C-3B6C-1943-2E99-59512440E484}"/>
          </ac:spMkLst>
        </pc:spChg>
        <pc:graphicFrameChg chg="add mod modGraphic">
          <ac:chgData name="Matheus Nogueira" userId="3ffbdc37af4c2ab0" providerId="LiveId" clId="{980A3541-D0DD-4019-9C93-E9DDF25F2C18}" dt="2023-12-24T14:48:27.229" v="1784" actId="122"/>
          <ac:graphicFrameMkLst>
            <pc:docMk/>
            <pc:sldMk cId="1179402689" sldId="257"/>
            <ac:graphicFrameMk id="17" creationId="{D565BEA7-7E07-BC71-F91A-4650C21C95BA}"/>
          </ac:graphicFrameMkLst>
        </pc:graphicFrameChg>
        <pc:picChg chg="add mod">
          <ac:chgData name="Matheus Nogueira" userId="3ffbdc37af4c2ab0" providerId="LiveId" clId="{980A3541-D0DD-4019-9C93-E9DDF25F2C18}" dt="2023-12-24T02:34:25.408" v="164" actId="14100"/>
          <ac:picMkLst>
            <pc:docMk/>
            <pc:sldMk cId="1179402689" sldId="257"/>
            <ac:picMk id="2" creationId="{BEB279EF-1029-C331-BA46-13C6328BC23A}"/>
          </ac:picMkLst>
        </pc:picChg>
        <pc:picChg chg="add mod">
          <ac:chgData name="Matheus Nogueira" userId="3ffbdc37af4c2ab0" providerId="LiveId" clId="{980A3541-D0DD-4019-9C93-E9DDF25F2C18}" dt="2023-12-24T02:34:28.993" v="165" actId="1076"/>
          <ac:picMkLst>
            <pc:docMk/>
            <pc:sldMk cId="1179402689" sldId="257"/>
            <ac:picMk id="3" creationId="{DE9FA12A-BA97-B2D0-58B9-43525BA56E36}"/>
          </ac:picMkLst>
        </pc:picChg>
        <pc:picChg chg="add mod">
          <ac:chgData name="Matheus Nogueira" userId="3ffbdc37af4c2ab0" providerId="LiveId" clId="{980A3541-D0DD-4019-9C93-E9DDF25F2C18}" dt="2023-12-24T02:37:51.049" v="191" actId="14100"/>
          <ac:picMkLst>
            <pc:docMk/>
            <pc:sldMk cId="1179402689" sldId="257"/>
            <ac:picMk id="6" creationId="{26594D37-0F64-5421-4B93-0942FDA7CE06}"/>
          </ac:picMkLst>
        </pc:picChg>
        <pc:picChg chg="add mod">
          <ac:chgData name="Matheus Nogueira" userId="3ffbdc37af4c2ab0" providerId="LiveId" clId="{980A3541-D0DD-4019-9C93-E9DDF25F2C18}" dt="2023-12-24T02:37:51.049" v="191" actId="14100"/>
          <ac:picMkLst>
            <pc:docMk/>
            <pc:sldMk cId="1179402689" sldId="257"/>
            <ac:picMk id="8" creationId="{B0D1E815-A0F1-1DC5-ED2F-B3E59B9A56EF}"/>
          </ac:picMkLst>
        </pc:picChg>
        <pc:picChg chg="add mod">
          <ac:chgData name="Matheus Nogueira" userId="3ffbdc37af4c2ab0" providerId="LiveId" clId="{980A3541-D0DD-4019-9C93-E9DDF25F2C18}" dt="2023-12-24T02:36:50.459" v="181" actId="1076"/>
          <ac:picMkLst>
            <pc:docMk/>
            <pc:sldMk cId="1179402689" sldId="257"/>
            <ac:picMk id="10" creationId="{1138A12F-DCB2-E05D-55A6-61BF4C6EA79A}"/>
          </ac:picMkLst>
        </pc:picChg>
        <pc:picChg chg="add mod">
          <ac:chgData name="Matheus Nogueira" userId="3ffbdc37af4c2ab0" providerId="LiveId" clId="{980A3541-D0DD-4019-9C93-E9DDF25F2C18}" dt="2023-12-24T02:38:04.822" v="194" actId="1076"/>
          <ac:picMkLst>
            <pc:docMk/>
            <pc:sldMk cId="1179402689" sldId="257"/>
            <ac:picMk id="12" creationId="{0DB320EA-E846-ED5E-D6FF-2CB623A8F28F}"/>
          </ac:picMkLst>
        </pc:picChg>
        <pc:picChg chg="add mod">
          <ac:chgData name="Matheus Nogueira" userId="3ffbdc37af4c2ab0" providerId="LiveId" clId="{980A3541-D0DD-4019-9C93-E9DDF25F2C18}" dt="2023-12-24T02:38:22.343" v="196" actId="1076"/>
          <ac:picMkLst>
            <pc:docMk/>
            <pc:sldMk cId="1179402689" sldId="257"/>
            <ac:picMk id="14" creationId="{327BECEB-EC5C-9ACE-F344-6986ECD2A5CB}"/>
          </ac:picMkLst>
        </pc:picChg>
        <pc:picChg chg="add mod">
          <ac:chgData name="Matheus Nogueira" userId="3ffbdc37af4c2ab0" providerId="LiveId" clId="{980A3541-D0DD-4019-9C93-E9DDF25F2C18}" dt="2023-12-24T02:38:16.403" v="195" actId="1076"/>
          <ac:picMkLst>
            <pc:docMk/>
            <pc:sldMk cId="1179402689" sldId="257"/>
            <ac:picMk id="16" creationId="{89807B46-7D9F-FB53-0178-619063392710}"/>
          </ac:picMkLst>
        </pc:picChg>
      </pc:sldChg>
      <pc:sldChg chg="addSp delSp modSp add mod">
        <pc:chgData name="Matheus Nogueira" userId="3ffbdc37af4c2ab0" providerId="LiveId" clId="{980A3541-D0DD-4019-9C93-E9DDF25F2C18}" dt="2023-12-24T02:42:34.365" v="266" actId="1076"/>
        <pc:sldMkLst>
          <pc:docMk/>
          <pc:sldMk cId="1508573077" sldId="258"/>
        </pc:sldMkLst>
        <pc:spChg chg="mod">
          <ac:chgData name="Matheus Nogueira" userId="3ffbdc37af4c2ab0" providerId="LiveId" clId="{980A3541-D0DD-4019-9C93-E9DDF25F2C18}" dt="2023-12-24T02:38:57.808" v="209" actId="20577"/>
          <ac:spMkLst>
            <pc:docMk/>
            <pc:sldMk cId="1508573077" sldId="258"/>
            <ac:spMk id="4" creationId="{82085A9C-3B6C-1943-2E99-59512440E484}"/>
          </ac:spMkLst>
        </pc:spChg>
        <pc:picChg chg="del">
          <ac:chgData name="Matheus Nogueira" userId="3ffbdc37af4c2ab0" providerId="LiveId" clId="{980A3541-D0DD-4019-9C93-E9DDF25F2C18}" dt="2023-12-24T02:39:21.066" v="222" actId="478"/>
          <ac:picMkLst>
            <pc:docMk/>
            <pc:sldMk cId="1508573077" sldId="258"/>
            <ac:picMk id="3" creationId="{5B57B847-CCCA-892D-2C44-22C42144D930}"/>
          </ac:picMkLst>
        </pc:picChg>
        <pc:picChg chg="add mod">
          <ac:chgData name="Matheus Nogueira" userId="3ffbdc37af4c2ab0" providerId="LiveId" clId="{980A3541-D0DD-4019-9C93-E9DDF25F2C18}" dt="2023-12-24T02:40:08.842" v="234" actId="1076"/>
          <ac:picMkLst>
            <pc:docMk/>
            <pc:sldMk cId="1508573077" sldId="258"/>
            <ac:picMk id="5" creationId="{0763D976-1201-BF3F-7D96-87583DE93D84}"/>
          </ac:picMkLst>
        </pc:picChg>
        <pc:picChg chg="del">
          <ac:chgData name="Matheus Nogueira" userId="3ffbdc37af4c2ab0" providerId="LiveId" clId="{980A3541-D0DD-4019-9C93-E9DDF25F2C18}" dt="2023-12-24T02:39:21.066" v="222" actId="478"/>
          <ac:picMkLst>
            <pc:docMk/>
            <pc:sldMk cId="1508573077" sldId="258"/>
            <ac:picMk id="6" creationId="{544F4CB6-69D9-B5B3-4DAD-92CE8929E2C1}"/>
          </ac:picMkLst>
        </pc:picChg>
        <pc:picChg chg="del">
          <ac:chgData name="Matheus Nogueira" userId="3ffbdc37af4c2ab0" providerId="LiveId" clId="{980A3541-D0DD-4019-9C93-E9DDF25F2C18}" dt="2023-12-24T02:39:21.066" v="222" actId="478"/>
          <ac:picMkLst>
            <pc:docMk/>
            <pc:sldMk cId="1508573077" sldId="258"/>
            <ac:picMk id="7" creationId="{DD49D09C-09AF-0809-79BE-468C6F44A05F}"/>
          </ac:picMkLst>
        </pc:picChg>
        <pc:picChg chg="del">
          <ac:chgData name="Matheus Nogueira" userId="3ffbdc37af4c2ab0" providerId="LiveId" clId="{980A3541-D0DD-4019-9C93-E9DDF25F2C18}" dt="2023-12-24T02:39:21.066" v="222" actId="478"/>
          <ac:picMkLst>
            <pc:docMk/>
            <pc:sldMk cId="1508573077" sldId="258"/>
            <ac:picMk id="8" creationId="{CDDB4DD0-77C6-4CF2-B96C-7B9B6329910A}"/>
          </ac:picMkLst>
        </pc:picChg>
        <pc:picChg chg="del">
          <ac:chgData name="Matheus Nogueira" userId="3ffbdc37af4c2ab0" providerId="LiveId" clId="{980A3541-D0DD-4019-9C93-E9DDF25F2C18}" dt="2023-12-24T02:39:21.066" v="222" actId="478"/>
          <ac:picMkLst>
            <pc:docMk/>
            <pc:sldMk cId="1508573077" sldId="258"/>
            <ac:picMk id="10" creationId="{263B9314-505E-347D-91E7-09334F98FA7E}"/>
          </ac:picMkLst>
        </pc:picChg>
        <pc:picChg chg="add mod">
          <ac:chgData name="Matheus Nogueira" userId="3ffbdc37af4c2ab0" providerId="LiveId" clId="{980A3541-D0DD-4019-9C93-E9DDF25F2C18}" dt="2023-12-24T02:40:11.392" v="235" actId="1076"/>
          <ac:picMkLst>
            <pc:docMk/>
            <pc:sldMk cId="1508573077" sldId="258"/>
            <ac:picMk id="11" creationId="{D2F1A041-88D2-0803-383C-D97D89D8758B}"/>
          </ac:picMkLst>
        </pc:picChg>
        <pc:picChg chg="del">
          <ac:chgData name="Matheus Nogueira" userId="3ffbdc37af4c2ab0" providerId="LiveId" clId="{980A3541-D0DD-4019-9C93-E9DDF25F2C18}" dt="2023-12-24T02:39:21.066" v="222" actId="478"/>
          <ac:picMkLst>
            <pc:docMk/>
            <pc:sldMk cId="1508573077" sldId="258"/>
            <ac:picMk id="12" creationId="{4B0C829F-D748-626C-867A-A5C38FBAF2E5}"/>
          </ac:picMkLst>
        </pc:picChg>
        <pc:picChg chg="del">
          <ac:chgData name="Matheus Nogueira" userId="3ffbdc37af4c2ab0" providerId="LiveId" clId="{980A3541-D0DD-4019-9C93-E9DDF25F2C18}" dt="2023-12-24T02:39:21.066" v="222" actId="478"/>
          <ac:picMkLst>
            <pc:docMk/>
            <pc:sldMk cId="1508573077" sldId="258"/>
            <ac:picMk id="14" creationId="{8366C0AD-E973-4190-9701-A00DF5DC32CB}"/>
          </ac:picMkLst>
        </pc:picChg>
        <pc:picChg chg="add mod">
          <ac:chgData name="Matheus Nogueira" userId="3ffbdc37af4c2ab0" providerId="LiveId" clId="{980A3541-D0DD-4019-9C93-E9DDF25F2C18}" dt="2023-12-24T02:41:13.012" v="252" actId="14100"/>
          <ac:picMkLst>
            <pc:docMk/>
            <pc:sldMk cId="1508573077" sldId="258"/>
            <ac:picMk id="15" creationId="{3D0E1E3F-E58B-56EB-AB72-C93448FC62B7}"/>
          </ac:picMkLst>
        </pc:picChg>
        <pc:picChg chg="add mod">
          <ac:chgData name="Matheus Nogueira" userId="3ffbdc37af4c2ab0" providerId="LiveId" clId="{980A3541-D0DD-4019-9C93-E9DDF25F2C18}" dt="2023-12-24T02:41:13.012" v="252" actId="14100"/>
          <ac:picMkLst>
            <pc:docMk/>
            <pc:sldMk cId="1508573077" sldId="258"/>
            <ac:picMk id="17" creationId="{39B3F0FC-FBA0-EE56-F4B0-48B480E48D04}"/>
          </ac:picMkLst>
        </pc:picChg>
        <pc:picChg chg="add mod">
          <ac:chgData name="Matheus Nogueira" userId="3ffbdc37af4c2ab0" providerId="LiveId" clId="{980A3541-D0DD-4019-9C93-E9DDF25F2C18}" dt="2023-12-24T02:42:14.798" v="260" actId="1076"/>
          <ac:picMkLst>
            <pc:docMk/>
            <pc:sldMk cId="1508573077" sldId="258"/>
            <ac:picMk id="19" creationId="{4E1E7CD7-4441-B07B-E936-C14178954E18}"/>
          </ac:picMkLst>
        </pc:picChg>
        <pc:picChg chg="add mod">
          <ac:chgData name="Matheus Nogueira" userId="3ffbdc37af4c2ab0" providerId="LiveId" clId="{980A3541-D0DD-4019-9C93-E9DDF25F2C18}" dt="2023-12-24T02:41:21.346" v="253" actId="1076"/>
          <ac:picMkLst>
            <pc:docMk/>
            <pc:sldMk cId="1508573077" sldId="258"/>
            <ac:picMk id="21" creationId="{C5154173-FF6D-43E8-09F4-BF2277A1DE5F}"/>
          </ac:picMkLst>
        </pc:picChg>
        <pc:picChg chg="add mod">
          <ac:chgData name="Matheus Nogueira" userId="3ffbdc37af4c2ab0" providerId="LiveId" clId="{980A3541-D0DD-4019-9C93-E9DDF25F2C18}" dt="2023-12-24T02:42:18.008" v="261" actId="1076"/>
          <ac:picMkLst>
            <pc:docMk/>
            <pc:sldMk cId="1508573077" sldId="258"/>
            <ac:picMk id="23" creationId="{94E3BDC2-113F-C047-0466-E2E2860D4DA2}"/>
          </ac:picMkLst>
        </pc:picChg>
        <pc:picChg chg="add mod">
          <ac:chgData name="Matheus Nogueira" userId="3ffbdc37af4c2ab0" providerId="LiveId" clId="{980A3541-D0DD-4019-9C93-E9DDF25F2C18}" dt="2023-12-24T02:42:34.365" v="266" actId="1076"/>
          <ac:picMkLst>
            <pc:docMk/>
            <pc:sldMk cId="1508573077" sldId="258"/>
            <ac:picMk id="25" creationId="{91D904EF-3A20-82C0-FBBD-FA709BCDEBBF}"/>
          </ac:picMkLst>
        </pc:picChg>
      </pc:sldChg>
      <pc:sldChg chg="addSp delSp modSp add mod">
        <pc:chgData name="Matheus Nogueira" userId="3ffbdc37af4c2ab0" providerId="LiveId" clId="{980A3541-D0DD-4019-9C93-E9DDF25F2C18}" dt="2023-12-24T02:44:28.343" v="302" actId="1076"/>
        <pc:sldMkLst>
          <pc:docMk/>
          <pc:sldMk cId="2875394751" sldId="259"/>
        </pc:sldMkLst>
        <pc:spChg chg="mod">
          <ac:chgData name="Matheus Nogueira" userId="3ffbdc37af4c2ab0" providerId="LiveId" clId="{980A3541-D0DD-4019-9C93-E9DDF25F2C18}" dt="2023-12-24T02:39:04.501" v="221" actId="20577"/>
          <ac:spMkLst>
            <pc:docMk/>
            <pc:sldMk cId="2875394751" sldId="259"/>
            <ac:spMk id="4" creationId="{82085A9C-3B6C-1943-2E99-59512440E484}"/>
          </ac:spMkLst>
        </pc:spChg>
        <pc:picChg chg="del">
          <ac:chgData name="Matheus Nogueira" userId="3ffbdc37af4c2ab0" providerId="LiveId" clId="{980A3541-D0DD-4019-9C93-E9DDF25F2C18}" dt="2023-12-24T02:39:25.644" v="223" actId="478"/>
          <ac:picMkLst>
            <pc:docMk/>
            <pc:sldMk cId="2875394751" sldId="259"/>
            <ac:picMk id="2" creationId="{BEB279EF-1029-C331-BA46-13C6328BC23A}"/>
          </ac:picMkLst>
        </pc:picChg>
        <pc:picChg chg="del">
          <ac:chgData name="Matheus Nogueira" userId="3ffbdc37af4c2ab0" providerId="LiveId" clId="{980A3541-D0DD-4019-9C93-E9DDF25F2C18}" dt="2023-12-24T02:39:25.644" v="223" actId="478"/>
          <ac:picMkLst>
            <pc:docMk/>
            <pc:sldMk cId="2875394751" sldId="259"/>
            <ac:picMk id="3" creationId="{DE9FA12A-BA97-B2D0-58B9-43525BA56E36}"/>
          </ac:picMkLst>
        </pc:picChg>
        <pc:picChg chg="add mod">
          <ac:chgData name="Matheus Nogueira" userId="3ffbdc37af4c2ab0" providerId="LiveId" clId="{980A3541-D0DD-4019-9C93-E9DDF25F2C18}" dt="2023-12-24T02:42:42.164" v="267"/>
          <ac:picMkLst>
            <pc:docMk/>
            <pc:sldMk cId="2875394751" sldId="259"/>
            <ac:picMk id="5" creationId="{C6353240-74B1-1E87-0037-A025DAFB547C}"/>
          </ac:picMkLst>
        </pc:picChg>
        <pc:picChg chg="del">
          <ac:chgData name="Matheus Nogueira" userId="3ffbdc37af4c2ab0" providerId="LiveId" clId="{980A3541-D0DD-4019-9C93-E9DDF25F2C18}" dt="2023-12-24T02:39:25.644" v="223" actId="478"/>
          <ac:picMkLst>
            <pc:docMk/>
            <pc:sldMk cId="2875394751" sldId="259"/>
            <ac:picMk id="6" creationId="{26594D37-0F64-5421-4B93-0942FDA7CE06}"/>
          </ac:picMkLst>
        </pc:picChg>
        <pc:picChg chg="add mod">
          <ac:chgData name="Matheus Nogueira" userId="3ffbdc37af4c2ab0" providerId="LiveId" clId="{980A3541-D0DD-4019-9C93-E9DDF25F2C18}" dt="2023-12-24T02:42:42.164" v="267"/>
          <ac:picMkLst>
            <pc:docMk/>
            <pc:sldMk cId="2875394751" sldId="259"/>
            <ac:picMk id="7" creationId="{F0696BBD-E632-26D2-4DC6-451F040E43C5}"/>
          </ac:picMkLst>
        </pc:picChg>
        <pc:picChg chg="del">
          <ac:chgData name="Matheus Nogueira" userId="3ffbdc37af4c2ab0" providerId="LiveId" clId="{980A3541-D0DD-4019-9C93-E9DDF25F2C18}" dt="2023-12-24T02:39:25.644" v="223" actId="478"/>
          <ac:picMkLst>
            <pc:docMk/>
            <pc:sldMk cId="2875394751" sldId="259"/>
            <ac:picMk id="8" creationId="{B0D1E815-A0F1-1DC5-ED2F-B3E59B9A56EF}"/>
          </ac:picMkLst>
        </pc:picChg>
        <pc:picChg chg="del">
          <ac:chgData name="Matheus Nogueira" userId="3ffbdc37af4c2ab0" providerId="LiveId" clId="{980A3541-D0DD-4019-9C93-E9DDF25F2C18}" dt="2023-12-24T02:39:25.644" v="223" actId="478"/>
          <ac:picMkLst>
            <pc:docMk/>
            <pc:sldMk cId="2875394751" sldId="259"/>
            <ac:picMk id="10" creationId="{1138A12F-DCB2-E05D-55A6-61BF4C6EA79A}"/>
          </ac:picMkLst>
        </pc:picChg>
        <pc:picChg chg="add mod">
          <ac:chgData name="Matheus Nogueira" userId="3ffbdc37af4c2ab0" providerId="LiveId" clId="{980A3541-D0DD-4019-9C93-E9DDF25F2C18}" dt="2023-12-24T02:43:58.680" v="292" actId="1076"/>
          <ac:picMkLst>
            <pc:docMk/>
            <pc:sldMk cId="2875394751" sldId="259"/>
            <ac:picMk id="11" creationId="{631BAA2A-7364-1119-D333-F93965898D43}"/>
          </ac:picMkLst>
        </pc:picChg>
        <pc:picChg chg="del">
          <ac:chgData name="Matheus Nogueira" userId="3ffbdc37af4c2ab0" providerId="LiveId" clId="{980A3541-D0DD-4019-9C93-E9DDF25F2C18}" dt="2023-12-24T02:39:25.644" v="223" actId="478"/>
          <ac:picMkLst>
            <pc:docMk/>
            <pc:sldMk cId="2875394751" sldId="259"/>
            <ac:picMk id="12" creationId="{0DB320EA-E846-ED5E-D6FF-2CB623A8F28F}"/>
          </ac:picMkLst>
        </pc:picChg>
        <pc:picChg chg="del">
          <ac:chgData name="Matheus Nogueira" userId="3ffbdc37af4c2ab0" providerId="LiveId" clId="{980A3541-D0DD-4019-9C93-E9DDF25F2C18}" dt="2023-12-24T02:39:25.644" v="223" actId="478"/>
          <ac:picMkLst>
            <pc:docMk/>
            <pc:sldMk cId="2875394751" sldId="259"/>
            <ac:picMk id="14" creationId="{327BECEB-EC5C-9ACE-F344-6986ECD2A5CB}"/>
          </ac:picMkLst>
        </pc:picChg>
        <pc:picChg chg="add mod">
          <ac:chgData name="Matheus Nogueira" userId="3ffbdc37af4c2ab0" providerId="LiveId" clId="{980A3541-D0DD-4019-9C93-E9DDF25F2C18}" dt="2023-12-24T02:44:01.628" v="293" actId="1076"/>
          <ac:picMkLst>
            <pc:docMk/>
            <pc:sldMk cId="2875394751" sldId="259"/>
            <ac:picMk id="15" creationId="{E1E59CF4-DB37-9005-0C43-05F86F8D5CE9}"/>
          </ac:picMkLst>
        </pc:picChg>
        <pc:picChg chg="del">
          <ac:chgData name="Matheus Nogueira" userId="3ffbdc37af4c2ab0" providerId="LiveId" clId="{980A3541-D0DD-4019-9C93-E9DDF25F2C18}" dt="2023-12-24T02:39:25.644" v="223" actId="478"/>
          <ac:picMkLst>
            <pc:docMk/>
            <pc:sldMk cId="2875394751" sldId="259"/>
            <ac:picMk id="16" creationId="{89807B46-7D9F-FB53-0178-619063392710}"/>
          </ac:picMkLst>
        </pc:picChg>
        <pc:picChg chg="add mod">
          <ac:chgData name="Matheus Nogueira" userId="3ffbdc37af4c2ab0" providerId="LiveId" clId="{980A3541-D0DD-4019-9C93-E9DDF25F2C18}" dt="2023-12-24T02:44:19.628" v="299" actId="1076"/>
          <ac:picMkLst>
            <pc:docMk/>
            <pc:sldMk cId="2875394751" sldId="259"/>
            <ac:picMk id="18" creationId="{8D791E8A-3BAA-AE28-9ED5-55C299BE6B8D}"/>
          </ac:picMkLst>
        </pc:picChg>
        <pc:picChg chg="add mod">
          <ac:chgData name="Matheus Nogueira" userId="3ffbdc37af4c2ab0" providerId="LiveId" clId="{980A3541-D0DD-4019-9C93-E9DDF25F2C18}" dt="2023-12-24T02:44:15.084" v="298" actId="1076"/>
          <ac:picMkLst>
            <pc:docMk/>
            <pc:sldMk cId="2875394751" sldId="259"/>
            <ac:picMk id="20" creationId="{0E5C0D87-01B5-412F-0E16-C036E6064790}"/>
          </ac:picMkLst>
        </pc:picChg>
        <pc:picChg chg="add mod">
          <ac:chgData name="Matheus Nogueira" userId="3ffbdc37af4c2ab0" providerId="LiveId" clId="{980A3541-D0DD-4019-9C93-E9DDF25F2C18}" dt="2023-12-24T02:44:24.833" v="301" actId="1076"/>
          <ac:picMkLst>
            <pc:docMk/>
            <pc:sldMk cId="2875394751" sldId="259"/>
            <ac:picMk id="22" creationId="{FAD896EA-68D9-2BCD-3882-B9D26D05F4BB}"/>
          </ac:picMkLst>
        </pc:picChg>
        <pc:picChg chg="add mod">
          <ac:chgData name="Matheus Nogueira" userId="3ffbdc37af4c2ab0" providerId="LiveId" clId="{980A3541-D0DD-4019-9C93-E9DDF25F2C18}" dt="2023-12-24T02:44:28.343" v="302" actId="1076"/>
          <ac:picMkLst>
            <pc:docMk/>
            <pc:sldMk cId="2875394751" sldId="259"/>
            <ac:picMk id="24" creationId="{AB7292CC-716C-03FA-EC31-26E8EDEFDB70}"/>
          </ac:picMkLst>
        </pc:picChg>
      </pc:sldChg>
      <pc:sldChg chg="addSp delSp modSp add mod">
        <pc:chgData name="Matheus Nogueira" userId="3ffbdc37af4c2ab0" providerId="LiveId" clId="{980A3541-D0DD-4019-9C93-E9DDF25F2C18}" dt="2023-12-24T02:54:29.686" v="405" actId="1076"/>
        <pc:sldMkLst>
          <pc:docMk/>
          <pc:sldMk cId="3401601550" sldId="260"/>
        </pc:sldMkLst>
        <pc:spChg chg="mod">
          <ac:chgData name="Matheus Nogueira" userId="3ffbdc37af4c2ab0" providerId="LiveId" clId="{980A3541-D0DD-4019-9C93-E9DDF25F2C18}" dt="2023-12-24T02:51:21.256" v="367" actId="14100"/>
          <ac:spMkLst>
            <pc:docMk/>
            <pc:sldMk cId="3401601550" sldId="260"/>
            <ac:spMk id="4" creationId="{82085A9C-3B6C-1943-2E99-59512440E484}"/>
          </ac:spMkLst>
        </pc:spChg>
        <pc:picChg chg="add mod">
          <ac:chgData name="Matheus Nogueira" userId="3ffbdc37af4c2ab0" providerId="LiveId" clId="{980A3541-D0DD-4019-9C93-E9DDF25F2C18}" dt="2023-12-24T02:51:10.521" v="356"/>
          <ac:picMkLst>
            <pc:docMk/>
            <pc:sldMk cId="3401601550" sldId="260"/>
            <ac:picMk id="2" creationId="{EA486B1D-9A08-EEC8-083B-746DB910FE10}"/>
          </ac:picMkLst>
        </pc:picChg>
        <pc:picChg chg="add mod">
          <ac:chgData name="Matheus Nogueira" userId="3ffbdc37af4c2ab0" providerId="LiveId" clId="{980A3541-D0DD-4019-9C93-E9DDF25F2C18}" dt="2023-12-24T02:51:10.521" v="356"/>
          <ac:picMkLst>
            <pc:docMk/>
            <pc:sldMk cId="3401601550" sldId="260"/>
            <ac:picMk id="3" creationId="{6F351EEB-6A32-84AC-FE96-FD7FED9BAEB2}"/>
          </ac:picMkLst>
        </pc:picChg>
        <pc:picChg chg="del">
          <ac:chgData name="Matheus Nogueira" userId="3ffbdc37af4c2ab0" providerId="LiveId" clId="{980A3541-D0DD-4019-9C93-E9DDF25F2C18}" dt="2023-12-24T02:48:36.311" v="304" actId="478"/>
          <ac:picMkLst>
            <pc:docMk/>
            <pc:sldMk cId="3401601550" sldId="260"/>
            <ac:picMk id="5" creationId="{0763D976-1201-BF3F-7D96-87583DE93D84}"/>
          </ac:picMkLst>
        </pc:picChg>
        <pc:picChg chg="add mod">
          <ac:chgData name="Matheus Nogueira" userId="3ffbdc37af4c2ab0" providerId="LiveId" clId="{980A3541-D0DD-4019-9C93-E9DDF25F2C18}" dt="2023-12-24T02:54:12.203" v="402" actId="1076"/>
          <ac:picMkLst>
            <pc:docMk/>
            <pc:sldMk cId="3401601550" sldId="260"/>
            <ac:picMk id="7" creationId="{236B08C3-F452-21B7-E2D4-6F2C96D65FA2}"/>
          </ac:picMkLst>
        </pc:picChg>
        <pc:picChg chg="add mod">
          <ac:chgData name="Matheus Nogueira" userId="3ffbdc37af4c2ab0" providerId="LiveId" clId="{980A3541-D0DD-4019-9C93-E9DDF25F2C18}" dt="2023-12-24T02:54:29.686" v="405" actId="1076"/>
          <ac:picMkLst>
            <pc:docMk/>
            <pc:sldMk cId="3401601550" sldId="260"/>
            <ac:picMk id="9" creationId="{816B3F46-5663-1BE2-9F4C-F8B4DB01F79B}"/>
          </ac:picMkLst>
        </pc:picChg>
        <pc:picChg chg="del">
          <ac:chgData name="Matheus Nogueira" userId="3ffbdc37af4c2ab0" providerId="LiveId" clId="{980A3541-D0DD-4019-9C93-E9DDF25F2C18}" dt="2023-12-24T02:48:36.311" v="304" actId="478"/>
          <ac:picMkLst>
            <pc:docMk/>
            <pc:sldMk cId="3401601550" sldId="260"/>
            <ac:picMk id="11" creationId="{D2F1A041-88D2-0803-383C-D97D89D8758B}"/>
          </ac:picMkLst>
        </pc:picChg>
        <pc:picChg chg="add mod">
          <ac:chgData name="Matheus Nogueira" userId="3ffbdc37af4c2ab0" providerId="LiveId" clId="{980A3541-D0DD-4019-9C93-E9DDF25F2C18}" dt="2023-12-24T02:54:12.203" v="402" actId="1076"/>
          <ac:picMkLst>
            <pc:docMk/>
            <pc:sldMk cId="3401601550" sldId="260"/>
            <ac:picMk id="12" creationId="{4E77537A-FC87-60B0-CCFA-AC0A2C126D3E}"/>
          </ac:picMkLst>
        </pc:picChg>
        <pc:picChg chg="add mod">
          <ac:chgData name="Matheus Nogueira" userId="3ffbdc37af4c2ab0" providerId="LiveId" clId="{980A3541-D0DD-4019-9C93-E9DDF25F2C18}" dt="2023-12-24T02:54:29.686" v="405" actId="1076"/>
          <ac:picMkLst>
            <pc:docMk/>
            <pc:sldMk cId="3401601550" sldId="260"/>
            <ac:picMk id="14" creationId="{128EB233-C513-D965-00D5-90528E967998}"/>
          </ac:picMkLst>
        </pc:picChg>
        <pc:picChg chg="del">
          <ac:chgData name="Matheus Nogueira" userId="3ffbdc37af4c2ab0" providerId="LiveId" clId="{980A3541-D0DD-4019-9C93-E9DDF25F2C18}" dt="2023-12-24T02:48:36.311" v="304" actId="478"/>
          <ac:picMkLst>
            <pc:docMk/>
            <pc:sldMk cId="3401601550" sldId="260"/>
            <ac:picMk id="15" creationId="{3D0E1E3F-E58B-56EB-AB72-C93448FC62B7}"/>
          </ac:picMkLst>
        </pc:picChg>
        <pc:picChg chg="del">
          <ac:chgData name="Matheus Nogueira" userId="3ffbdc37af4c2ab0" providerId="LiveId" clId="{980A3541-D0DD-4019-9C93-E9DDF25F2C18}" dt="2023-12-24T02:48:36.311" v="304" actId="478"/>
          <ac:picMkLst>
            <pc:docMk/>
            <pc:sldMk cId="3401601550" sldId="260"/>
            <ac:picMk id="17" creationId="{39B3F0FC-FBA0-EE56-F4B0-48B480E48D04}"/>
          </ac:picMkLst>
        </pc:picChg>
        <pc:picChg chg="add mod">
          <ac:chgData name="Matheus Nogueira" userId="3ffbdc37af4c2ab0" providerId="LiveId" clId="{980A3541-D0DD-4019-9C93-E9DDF25F2C18}" dt="2023-12-24T02:54:12.203" v="402" actId="1076"/>
          <ac:picMkLst>
            <pc:docMk/>
            <pc:sldMk cId="3401601550" sldId="260"/>
            <ac:picMk id="18" creationId="{26E4A552-A5A7-5CB4-4002-D02AC5435692}"/>
          </ac:picMkLst>
        </pc:picChg>
        <pc:picChg chg="del">
          <ac:chgData name="Matheus Nogueira" userId="3ffbdc37af4c2ab0" providerId="LiveId" clId="{980A3541-D0DD-4019-9C93-E9DDF25F2C18}" dt="2023-12-24T02:48:36.311" v="304" actId="478"/>
          <ac:picMkLst>
            <pc:docMk/>
            <pc:sldMk cId="3401601550" sldId="260"/>
            <ac:picMk id="19" creationId="{4E1E7CD7-4441-B07B-E936-C14178954E18}"/>
          </ac:picMkLst>
        </pc:picChg>
        <pc:picChg chg="del">
          <ac:chgData name="Matheus Nogueira" userId="3ffbdc37af4c2ab0" providerId="LiveId" clId="{980A3541-D0DD-4019-9C93-E9DDF25F2C18}" dt="2023-12-24T02:48:36.311" v="304" actId="478"/>
          <ac:picMkLst>
            <pc:docMk/>
            <pc:sldMk cId="3401601550" sldId="260"/>
            <ac:picMk id="21" creationId="{C5154173-FF6D-43E8-09F4-BF2277A1DE5F}"/>
          </ac:picMkLst>
        </pc:picChg>
        <pc:picChg chg="add mod">
          <ac:chgData name="Matheus Nogueira" userId="3ffbdc37af4c2ab0" providerId="LiveId" clId="{980A3541-D0DD-4019-9C93-E9DDF25F2C18}" dt="2023-12-24T02:54:29.686" v="405" actId="1076"/>
          <ac:picMkLst>
            <pc:docMk/>
            <pc:sldMk cId="3401601550" sldId="260"/>
            <ac:picMk id="22" creationId="{807C9454-E058-CFB5-C661-53A7D9D66041}"/>
          </ac:picMkLst>
        </pc:picChg>
        <pc:picChg chg="del">
          <ac:chgData name="Matheus Nogueira" userId="3ffbdc37af4c2ab0" providerId="LiveId" clId="{980A3541-D0DD-4019-9C93-E9DDF25F2C18}" dt="2023-12-24T02:48:36.311" v="304" actId="478"/>
          <ac:picMkLst>
            <pc:docMk/>
            <pc:sldMk cId="3401601550" sldId="260"/>
            <ac:picMk id="23" creationId="{94E3BDC2-113F-C047-0466-E2E2860D4DA2}"/>
          </ac:picMkLst>
        </pc:picChg>
        <pc:picChg chg="del">
          <ac:chgData name="Matheus Nogueira" userId="3ffbdc37af4c2ab0" providerId="LiveId" clId="{980A3541-D0DD-4019-9C93-E9DDF25F2C18}" dt="2023-12-24T02:48:36.311" v="304" actId="478"/>
          <ac:picMkLst>
            <pc:docMk/>
            <pc:sldMk cId="3401601550" sldId="260"/>
            <ac:picMk id="25" creationId="{91D904EF-3A20-82C0-FBBD-FA709BCDEBBF}"/>
          </ac:picMkLst>
        </pc:picChg>
      </pc:sldChg>
      <pc:sldChg chg="addSp delSp modSp add mod">
        <pc:chgData name="Matheus Nogueira" userId="3ffbdc37af4c2ab0" providerId="LiveId" clId="{980A3541-D0DD-4019-9C93-E9DDF25F2C18}" dt="2023-12-24T02:58:19.998" v="434" actId="1076"/>
        <pc:sldMkLst>
          <pc:docMk/>
          <pc:sldMk cId="2697485116" sldId="261"/>
        </pc:sldMkLst>
        <pc:spChg chg="mod">
          <ac:chgData name="Matheus Nogueira" userId="3ffbdc37af4c2ab0" providerId="LiveId" clId="{980A3541-D0DD-4019-9C93-E9DDF25F2C18}" dt="2023-12-24T02:51:27.678" v="370" actId="14100"/>
          <ac:spMkLst>
            <pc:docMk/>
            <pc:sldMk cId="2697485116" sldId="261"/>
            <ac:spMk id="4" creationId="{82085A9C-3B6C-1943-2E99-59512440E484}"/>
          </ac:spMkLst>
        </pc:spChg>
        <pc:picChg chg="add mod">
          <ac:chgData name="Matheus Nogueira" userId="3ffbdc37af4c2ab0" providerId="LiveId" clId="{980A3541-D0DD-4019-9C93-E9DDF25F2C18}" dt="2023-12-24T02:51:00.795" v="353" actId="1076"/>
          <ac:picMkLst>
            <pc:docMk/>
            <pc:sldMk cId="2697485116" sldId="261"/>
            <ac:picMk id="3" creationId="{362FDDD5-A024-1467-5DC1-CD3999FC0BA7}"/>
          </ac:picMkLst>
        </pc:picChg>
        <pc:picChg chg="del">
          <ac:chgData name="Matheus Nogueira" userId="3ffbdc37af4c2ab0" providerId="LiveId" clId="{980A3541-D0DD-4019-9C93-E9DDF25F2C18}" dt="2023-12-24T02:48:46.261" v="316" actId="478"/>
          <ac:picMkLst>
            <pc:docMk/>
            <pc:sldMk cId="2697485116" sldId="261"/>
            <ac:picMk id="5" creationId="{C6353240-74B1-1E87-0037-A025DAFB547C}"/>
          </ac:picMkLst>
        </pc:picChg>
        <pc:picChg chg="del">
          <ac:chgData name="Matheus Nogueira" userId="3ffbdc37af4c2ab0" providerId="LiveId" clId="{980A3541-D0DD-4019-9C93-E9DDF25F2C18}" dt="2023-12-24T02:48:46.261" v="316" actId="478"/>
          <ac:picMkLst>
            <pc:docMk/>
            <pc:sldMk cId="2697485116" sldId="261"/>
            <ac:picMk id="7" creationId="{F0696BBD-E632-26D2-4DC6-451F040E43C5}"/>
          </ac:picMkLst>
        </pc:picChg>
        <pc:picChg chg="add mod">
          <ac:chgData name="Matheus Nogueira" userId="3ffbdc37af4c2ab0" providerId="LiveId" clId="{980A3541-D0DD-4019-9C93-E9DDF25F2C18}" dt="2023-12-24T02:51:08.302" v="355" actId="1076"/>
          <ac:picMkLst>
            <pc:docMk/>
            <pc:sldMk cId="2697485116" sldId="261"/>
            <ac:picMk id="8" creationId="{0E640999-F53E-FBB9-5BBB-3CDF438B228A}"/>
          </ac:picMkLst>
        </pc:picChg>
        <pc:picChg chg="add mod">
          <ac:chgData name="Matheus Nogueira" userId="3ffbdc37af4c2ab0" providerId="LiveId" clId="{980A3541-D0DD-4019-9C93-E9DDF25F2C18}" dt="2023-12-24T02:58:16.879" v="433" actId="1076"/>
          <ac:picMkLst>
            <pc:docMk/>
            <pc:sldMk cId="2697485116" sldId="261"/>
            <ac:picMk id="10" creationId="{F4B9B4BA-38EC-57F8-510F-8A3CFDF0A78A}"/>
          </ac:picMkLst>
        </pc:picChg>
        <pc:picChg chg="del">
          <ac:chgData name="Matheus Nogueira" userId="3ffbdc37af4c2ab0" providerId="LiveId" clId="{980A3541-D0DD-4019-9C93-E9DDF25F2C18}" dt="2023-12-24T02:48:46.261" v="316" actId="478"/>
          <ac:picMkLst>
            <pc:docMk/>
            <pc:sldMk cId="2697485116" sldId="261"/>
            <ac:picMk id="11" creationId="{631BAA2A-7364-1119-D333-F93965898D43}"/>
          </ac:picMkLst>
        </pc:picChg>
        <pc:picChg chg="add mod">
          <ac:chgData name="Matheus Nogueira" userId="3ffbdc37af4c2ab0" providerId="LiveId" clId="{980A3541-D0DD-4019-9C93-E9DDF25F2C18}" dt="2023-12-24T02:58:19.998" v="434" actId="1076"/>
          <ac:picMkLst>
            <pc:docMk/>
            <pc:sldMk cId="2697485116" sldId="261"/>
            <ac:picMk id="13" creationId="{F96D6122-C6C5-86EC-EFCF-949D417A3F9F}"/>
          </ac:picMkLst>
        </pc:picChg>
        <pc:picChg chg="del">
          <ac:chgData name="Matheus Nogueira" userId="3ffbdc37af4c2ab0" providerId="LiveId" clId="{980A3541-D0DD-4019-9C93-E9DDF25F2C18}" dt="2023-12-24T02:48:46.261" v="316" actId="478"/>
          <ac:picMkLst>
            <pc:docMk/>
            <pc:sldMk cId="2697485116" sldId="261"/>
            <ac:picMk id="15" creationId="{E1E59CF4-DB37-9005-0C43-05F86F8D5CE9}"/>
          </ac:picMkLst>
        </pc:picChg>
        <pc:picChg chg="add mod">
          <ac:chgData name="Matheus Nogueira" userId="3ffbdc37af4c2ab0" providerId="LiveId" clId="{980A3541-D0DD-4019-9C93-E9DDF25F2C18}" dt="2023-12-24T02:58:16.879" v="433" actId="1076"/>
          <ac:picMkLst>
            <pc:docMk/>
            <pc:sldMk cId="2697485116" sldId="261"/>
            <ac:picMk id="16" creationId="{C1DF0418-1276-3871-1C6C-3B3E3413A720}"/>
          </ac:picMkLst>
        </pc:picChg>
        <pc:picChg chg="del">
          <ac:chgData name="Matheus Nogueira" userId="3ffbdc37af4c2ab0" providerId="LiveId" clId="{980A3541-D0DD-4019-9C93-E9DDF25F2C18}" dt="2023-12-24T02:48:46.261" v="316" actId="478"/>
          <ac:picMkLst>
            <pc:docMk/>
            <pc:sldMk cId="2697485116" sldId="261"/>
            <ac:picMk id="18" creationId="{8D791E8A-3BAA-AE28-9ED5-55C299BE6B8D}"/>
          </ac:picMkLst>
        </pc:picChg>
        <pc:picChg chg="add mod">
          <ac:chgData name="Matheus Nogueira" userId="3ffbdc37af4c2ab0" providerId="LiveId" clId="{980A3541-D0DD-4019-9C93-E9DDF25F2C18}" dt="2023-12-24T02:58:19.998" v="434" actId="1076"/>
          <ac:picMkLst>
            <pc:docMk/>
            <pc:sldMk cId="2697485116" sldId="261"/>
            <ac:picMk id="19" creationId="{C5D9025C-5BB6-F7D6-2E18-B36FB9F7CD85}"/>
          </ac:picMkLst>
        </pc:picChg>
        <pc:picChg chg="del">
          <ac:chgData name="Matheus Nogueira" userId="3ffbdc37af4c2ab0" providerId="LiveId" clId="{980A3541-D0DD-4019-9C93-E9DDF25F2C18}" dt="2023-12-24T02:48:46.261" v="316" actId="478"/>
          <ac:picMkLst>
            <pc:docMk/>
            <pc:sldMk cId="2697485116" sldId="261"/>
            <ac:picMk id="20" creationId="{0E5C0D87-01B5-412F-0E16-C036E6064790}"/>
          </ac:picMkLst>
        </pc:picChg>
        <pc:picChg chg="del">
          <ac:chgData name="Matheus Nogueira" userId="3ffbdc37af4c2ab0" providerId="LiveId" clId="{980A3541-D0DD-4019-9C93-E9DDF25F2C18}" dt="2023-12-24T02:48:46.261" v="316" actId="478"/>
          <ac:picMkLst>
            <pc:docMk/>
            <pc:sldMk cId="2697485116" sldId="261"/>
            <ac:picMk id="22" creationId="{FAD896EA-68D9-2BCD-3882-B9D26D05F4BB}"/>
          </ac:picMkLst>
        </pc:picChg>
        <pc:picChg chg="add mod">
          <ac:chgData name="Matheus Nogueira" userId="3ffbdc37af4c2ab0" providerId="LiveId" clId="{980A3541-D0DD-4019-9C93-E9DDF25F2C18}" dt="2023-12-24T02:58:16.879" v="433" actId="1076"/>
          <ac:picMkLst>
            <pc:docMk/>
            <pc:sldMk cId="2697485116" sldId="261"/>
            <ac:picMk id="23" creationId="{B0FC1EA0-33DA-0828-6E33-D3FC106DC846}"/>
          </ac:picMkLst>
        </pc:picChg>
        <pc:picChg chg="del">
          <ac:chgData name="Matheus Nogueira" userId="3ffbdc37af4c2ab0" providerId="LiveId" clId="{980A3541-D0DD-4019-9C93-E9DDF25F2C18}" dt="2023-12-24T02:48:46.261" v="316" actId="478"/>
          <ac:picMkLst>
            <pc:docMk/>
            <pc:sldMk cId="2697485116" sldId="261"/>
            <ac:picMk id="24" creationId="{AB7292CC-716C-03FA-EC31-26E8EDEFDB70}"/>
          </ac:picMkLst>
        </pc:picChg>
        <pc:picChg chg="add mod ord">
          <ac:chgData name="Matheus Nogueira" userId="3ffbdc37af4c2ab0" providerId="LiveId" clId="{980A3541-D0DD-4019-9C93-E9DDF25F2C18}" dt="2023-12-24T02:58:19.998" v="434" actId="1076"/>
          <ac:picMkLst>
            <pc:docMk/>
            <pc:sldMk cId="2697485116" sldId="261"/>
            <ac:picMk id="26" creationId="{4A1F43C1-A219-89C6-0B69-91C4BCFCF6BF}"/>
          </ac:picMkLst>
        </pc:picChg>
      </pc:sldChg>
      <pc:sldChg chg="addSp delSp modSp add mod">
        <pc:chgData name="Matheus Nogueira" userId="3ffbdc37af4c2ab0" providerId="LiveId" clId="{980A3541-D0DD-4019-9C93-E9DDF25F2C18}" dt="2023-12-24T14:48:23.171" v="1783" actId="122"/>
        <pc:sldMkLst>
          <pc:docMk/>
          <pc:sldMk cId="3897334934" sldId="262"/>
        </pc:sldMkLst>
        <pc:spChg chg="mod">
          <ac:chgData name="Matheus Nogueira" userId="3ffbdc37af4c2ab0" providerId="LiveId" clId="{980A3541-D0DD-4019-9C93-E9DDF25F2C18}" dt="2023-12-24T03:01:01.842" v="550" actId="20577"/>
          <ac:spMkLst>
            <pc:docMk/>
            <pc:sldMk cId="3897334934" sldId="262"/>
            <ac:spMk id="4" creationId="{82085A9C-3B6C-1943-2E99-59512440E484}"/>
          </ac:spMkLst>
        </pc:spChg>
        <pc:graphicFrameChg chg="add mod modGraphic">
          <ac:chgData name="Matheus Nogueira" userId="3ffbdc37af4c2ab0" providerId="LiveId" clId="{980A3541-D0DD-4019-9C93-E9DDF25F2C18}" dt="2023-12-24T14:48:23.171" v="1783" actId="122"/>
          <ac:graphicFrameMkLst>
            <pc:docMk/>
            <pc:sldMk cId="3897334934" sldId="262"/>
            <ac:graphicFrameMk id="8" creationId="{136A5065-5E66-FE0D-D14B-70A6176F4410}"/>
          </ac:graphicFrameMkLst>
        </pc:graphicFrameChg>
        <pc:picChg chg="del">
          <ac:chgData name="Matheus Nogueira" userId="3ffbdc37af4c2ab0" providerId="LiveId" clId="{980A3541-D0DD-4019-9C93-E9DDF25F2C18}" dt="2023-12-24T03:00:56.821" v="542" actId="478"/>
          <ac:picMkLst>
            <pc:docMk/>
            <pc:sldMk cId="3897334934" sldId="262"/>
            <ac:picMk id="2" creationId="{EA486B1D-9A08-EEC8-083B-746DB910FE10}"/>
          </ac:picMkLst>
        </pc:picChg>
        <pc:picChg chg="del">
          <ac:chgData name="Matheus Nogueira" userId="3ffbdc37af4c2ab0" providerId="LiveId" clId="{980A3541-D0DD-4019-9C93-E9DDF25F2C18}" dt="2023-12-24T03:00:56.821" v="542" actId="478"/>
          <ac:picMkLst>
            <pc:docMk/>
            <pc:sldMk cId="3897334934" sldId="262"/>
            <ac:picMk id="3" creationId="{6F351EEB-6A32-84AC-FE96-FD7FED9BAEB2}"/>
          </ac:picMkLst>
        </pc:picChg>
        <pc:picChg chg="add mod">
          <ac:chgData name="Matheus Nogueira" userId="3ffbdc37af4c2ab0" providerId="LiveId" clId="{980A3541-D0DD-4019-9C93-E9DDF25F2C18}" dt="2023-12-24T03:03:21.098" v="595" actId="1035"/>
          <ac:picMkLst>
            <pc:docMk/>
            <pc:sldMk cId="3897334934" sldId="262"/>
            <ac:picMk id="5" creationId="{805087CD-450F-F689-EEFA-0D1A3FB7819B}"/>
          </ac:picMkLst>
        </pc:picChg>
        <pc:picChg chg="add mod">
          <ac:chgData name="Matheus Nogueira" userId="3ffbdc37af4c2ab0" providerId="LiveId" clId="{980A3541-D0DD-4019-9C93-E9DDF25F2C18}" dt="2023-12-24T03:03:21.098" v="595" actId="1035"/>
          <ac:picMkLst>
            <pc:docMk/>
            <pc:sldMk cId="3897334934" sldId="262"/>
            <ac:picMk id="6" creationId="{1AAB8A85-7E3E-5755-5F97-8420CCC4B1A3}"/>
          </ac:picMkLst>
        </pc:picChg>
        <pc:picChg chg="del">
          <ac:chgData name="Matheus Nogueira" userId="3ffbdc37af4c2ab0" providerId="LiveId" clId="{980A3541-D0DD-4019-9C93-E9DDF25F2C18}" dt="2023-12-24T03:00:56.821" v="542" actId="478"/>
          <ac:picMkLst>
            <pc:docMk/>
            <pc:sldMk cId="3897334934" sldId="262"/>
            <ac:picMk id="7" creationId="{236B08C3-F452-21B7-E2D4-6F2C96D65FA2}"/>
          </ac:picMkLst>
        </pc:picChg>
        <pc:picChg chg="del">
          <ac:chgData name="Matheus Nogueira" userId="3ffbdc37af4c2ab0" providerId="LiveId" clId="{980A3541-D0DD-4019-9C93-E9DDF25F2C18}" dt="2023-12-24T03:00:56.821" v="542" actId="478"/>
          <ac:picMkLst>
            <pc:docMk/>
            <pc:sldMk cId="3897334934" sldId="262"/>
            <ac:picMk id="9" creationId="{816B3F46-5663-1BE2-9F4C-F8B4DB01F79B}"/>
          </ac:picMkLst>
        </pc:picChg>
        <pc:picChg chg="add mod">
          <ac:chgData name="Matheus Nogueira" userId="3ffbdc37af4c2ab0" providerId="LiveId" clId="{980A3541-D0DD-4019-9C93-E9DDF25F2C18}" dt="2023-12-24T03:05:05.739" v="623" actId="1076"/>
          <ac:picMkLst>
            <pc:docMk/>
            <pc:sldMk cId="3897334934" sldId="262"/>
            <ac:picMk id="11" creationId="{ED388A85-D91C-414F-B495-4C06571411F3}"/>
          </ac:picMkLst>
        </pc:picChg>
        <pc:picChg chg="del">
          <ac:chgData name="Matheus Nogueira" userId="3ffbdc37af4c2ab0" providerId="LiveId" clId="{980A3541-D0DD-4019-9C93-E9DDF25F2C18}" dt="2023-12-24T03:00:56.821" v="542" actId="478"/>
          <ac:picMkLst>
            <pc:docMk/>
            <pc:sldMk cId="3897334934" sldId="262"/>
            <ac:picMk id="12" creationId="{4E77537A-FC87-60B0-CCFA-AC0A2C126D3E}"/>
          </ac:picMkLst>
        </pc:picChg>
        <pc:picChg chg="del">
          <ac:chgData name="Matheus Nogueira" userId="3ffbdc37af4c2ab0" providerId="LiveId" clId="{980A3541-D0DD-4019-9C93-E9DDF25F2C18}" dt="2023-12-24T03:00:56.821" v="542" actId="478"/>
          <ac:picMkLst>
            <pc:docMk/>
            <pc:sldMk cId="3897334934" sldId="262"/>
            <ac:picMk id="14" creationId="{128EB233-C513-D965-00D5-90528E967998}"/>
          </ac:picMkLst>
        </pc:picChg>
        <pc:picChg chg="add mod">
          <ac:chgData name="Matheus Nogueira" userId="3ffbdc37af4c2ab0" providerId="LiveId" clId="{980A3541-D0DD-4019-9C93-E9DDF25F2C18}" dt="2023-12-24T03:04:56.304" v="621" actId="1076"/>
          <ac:picMkLst>
            <pc:docMk/>
            <pc:sldMk cId="3897334934" sldId="262"/>
            <ac:picMk id="15" creationId="{3267C045-A312-0EB6-B20A-034B7353B09D}"/>
          </ac:picMkLst>
        </pc:picChg>
        <pc:picChg chg="add mod ord">
          <ac:chgData name="Matheus Nogueira" userId="3ffbdc37af4c2ab0" providerId="LiveId" clId="{980A3541-D0DD-4019-9C93-E9DDF25F2C18}" dt="2023-12-24T03:05:05.739" v="623" actId="1076"/>
          <ac:picMkLst>
            <pc:docMk/>
            <pc:sldMk cId="3897334934" sldId="262"/>
            <ac:picMk id="17" creationId="{7C90FB74-C04F-BF76-B97D-3F3B12F6B2F5}"/>
          </ac:picMkLst>
        </pc:picChg>
        <pc:picChg chg="del">
          <ac:chgData name="Matheus Nogueira" userId="3ffbdc37af4c2ab0" providerId="LiveId" clId="{980A3541-D0DD-4019-9C93-E9DDF25F2C18}" dt="2023-12-24T03:00:56.821" v="542" actId="478"/>
          <ac:picMkLst>
            <pc:docMk/>
            <pc:sldMk cId="3897334934" sldId="262"/>
            <ac:picMk id="18" creationId="{26E4A552-A5A7-5CB4-4002-D02AC5435692}"/>
          </ac:picMkLst>
        </pc:picChg>
        <pc:picChg chg="add mod">
          <ac:chgData name="Matheus Nogueira" userId="3ffbdc37af4c2ab0" providerId="LiveId" clId="{980A3541-D0DD-4019-9C93-E9DDF25F2C18}" dt="2023-12-24T03:04:56.304" v="621" actId="1076"/>
          <ac:picMkLst>
            <pc:docMk/>
            <pc:sldMk cId="3897334934" sldId="262"/>
            <ac:picMk id="20" creationId="{285D2798-BFC5-DFED-A4F8-F2ED3EF9CF2A}"/>
          </ac:picMkLst>
        </pc:picChg>
        <pc:picChg chg="del">
          <ac:chgData name="Matheus Nogueira" userId="3ffbdc37af4c2ab0" providerId="LiveId" clId="{980A3541-D0DD-4019-9C93-E9DDF25F2C18}" dt="2023-12-24T03:00:56.821" v="542" actId="478"/>
          <ac:picMkLst>
            <pc:docMk/>
            <pc:sldMk cId="3897334934" sldId="262"/>
            <ac:picMk id="22" creationId="{807C9454-E058-CFB5-C661-53A7D9D66041}"/>
          </ac:picMkLst>
        </pc:picChg>
        <pc:picChg chg="add mod">
          <ac:chgData name="Matheus Nogueira" userId="3ffbdc37af4c2ab0" providerId="LiveId" clId="{980A3541-D0DD-4019-9C93-E9DDF25F2C18}" dt="2023-12-24T03:05:05.739" v="623" actId="1076"/>
          <ac:picMkLst>
            <pc:docMk/>
            <pc:sldMk cId="3897334934" sldId="262"/>
            <ac:picMk id="23" creationId="{F0C86FF2-3F97-FB46-6409-7098DEA7FEDB}"/>
          </ac:picMkLst>
        </pc:picChg>
        <pc:picChg chg="add mod">
          <ac:chgData name="Matheus Nogueira" userId="3ffbdc37af4c2ab0" providerId="LiveId" clId="{980A3541-D0DD-4019-9C93-E9DDF25F2C18}" dt="2023-12-24T03:04:56.304" v="621" actId="1076"/>
          <ac:picMkLst>
            <pc:docMk/>
            <pc:sldMk cId="3897334934" sldId="262"/>
            <ac:picMk id="25" creationId="{C6862E8B-4C76-56D7-9873-5FE97FA0FA74}"/>
          </ac:picMkLst>
        </pc:picChg>
      </pc:sldChg>
      <pc:sldChg chg="addSp delSp modSp add mod">
        <pc:chgData name="Matheus Nogueira" userId="3ffbdc37af4c2ab0" providerId="LiveId" clId="{980A3541-D0DD-4019-9C93-E9DDF25F2C18}" dt="2023-12-24T14:48:19.489" v="1782" actId="122"/>
        <pc:sldMkLst>
          <pc:docMk/>
          <pc:sldMk cId="2285398616" sldId="263"/>
        </pc:sldMkLst>
        <pc:spChg chg="mod">
          <ac:chgData name="Matheus Nogueira" userId="3ffbdc37af4c2ab0" providerId="LiveId" clId="{980A3541-D0DD-4019-9C93-E9DDF25F2C18}" dt="2023-12-24T03:01:09.441" v="566" actId="20577"/>
          <ac:spMkLst>
            <pc:docMk/>
            <pc:sldMk cId="2285398616" sldId="263"/>
            <ac:spMk id="4" creationId="{82085A9C-3B6C-1943-2E99-59512440E484}"/>
          </ac:spMkLst>
        </pc:spChg>
        <pc:graphicFrameChg chg="add mod modGraphic">
          <ac:chgData name="Matheus Nogueira" userId="3ffbdc37af4c2ab0" providerId="LiveId" clId="{980A3541-D0DD-4019-9C93-E9DDF25F2C18}" dt="2023-12-24T14:48:19.489" v="1782" actId="122"/>
          <ac:graphicFrameMkLst>
            <pc:docMk/>
            <pc:sldMk cId="2285398616" sldId="263"/>
            <ac:graphicFrameMk id="9" creationId="{7BBA71C7-4A53-B336-3D15-9F69BEA30E91}"/>
          </ac:graphicFrameMkLst>
        </pc:graphicFrameChg>
        <pc:picChg chg="del">
          <ac:chgData name="Matheus Nogueira" userId="3ffbdc37af4c2ab0" providerId="LiveId" clId="{980A3541-D0DD-4019-9C93-E9DDF25F2C18}" dt="2023-12-24T03:01:14.942" v="567" actId="478"/>
          <ac:picMkLst>
            <pc:docMk/>
            <pc:sldMk cId="2285398616" sldId="263"/>
            <ac:picMk id="3" creationId="{362FDDD5-A024-1467-5DC1-CD3999FC0BA7}"/>
          </ac:picMkLst>
        </pc:picChg>
        <pc:picChg chg="add mod">
          <ac:chgData name="Matheus Nogueira" userId="3ffbdc37af4c2ab0" providerId="LiveId" clId="{980A3541-D0DD-4019-9C93-E9DDF25F2C18}" dt="2023-12-24T03:03:16.531" v="587" actId="1035"/>
          <ac:picMkLst>
            <pc:docMk/>
            <pc:sldMk cId="2285398616" sldId="263"/>
            <ac:picMk id="5" creationId="{7440767A-C929-A407-08B2-F3DD482FB039}"/>
          </ac:picMkLst>
        </pc:picChg>
        <pc:picChg chg="add mod">
          <ac:chgData name="Matheus Nogueira" userId="3ffbdc37af4c2ab0" providerId="LiveId" clId="{980A3541-D0DD-4019-9C93-E9DDF25F2C18}" dt="2023-12-24T03:03:16.531" v="587" actId="1035"/>
          <ac:picMkLst>
            <pc:docMk/>
            <pc:sldMk cId="2285398616" sldId="263"/>
            <ac:picMk id="7" creationId="{E6BD8B30-A702-4070-D873-D9D89CF4ACC2}"/>
          </ac:picMkLst>
        </pc:picChg>
        <pc:picChg chg="del">
          <ac:chgData name="Matheus Nogueira" userId="3ffbdc37af4c2ab0" providerId="LiveId" clId="{980A3541-D0DD-4019-9C93-E9DDF25F2C18}" dt="2023-12-24T03:01:14.942" v="567" actId="478"/>
          <ac:picMkLst>
            <pc:docMk/>
            <pc:sldMk cId="2285398616" sldId="263"/>
            <ac:picMk id="8" creationId="{0E640999-F53E-FBB9-5BBB-3CDF438B228A}"/>
          </ac:picMkLst>
        </pc:picChg>
        <pc:picChg chg="del">
          <ac:chgData name="Matheus Nogueira" userId="3ffbdc37af4c2ab0" providerId="LiveId" clId="{980A3541-D0DD-4019-9C93-E9DDF25F2C18}" dt="2023-12-24T03:01:14.942" v="567" actId="478"/>
          <ac:picMkLst>
            <pc:docMk/>
            <pc:sldMk cId="2285398616" sldId="263"/>
            <ac:picMk id="10" creationId="{F4B9B4BA-38EC-57F8-510F-8A3CFDF0A78A}"/>
          </ac:picMkLst>
        </pc:picChg>
        <pc:picChg chg="add mod">
          <ac:chgData name="Matheus Nogueira" userId="3ffbdc37af4c2ab0" providerId="LiveId" clId="{980A3541-D0DD-4019-9C93-E9DDF25F2C18}" dt="2023-12-24T03:08:34.202" v="687" actId="1076"/>
          <ac:picMkLst>
            <pc:docMk/>
            <pc:sldMk cId="2285398616" sldId="263"/>
            <ac:picMk id="12" creationId="{0F8FD2AA-BCAD-6582-3671-B613CD780166}"/>
          </ac:picMkLst>
        </pc:picChg>
        <pc:picChg chg="del">
          <ac:chgData name="Matheus Nogueira" userId="3ffbdc37af4c2ab0" providerId="LiveId" clId="{980A3541-D0DD-4019-9C93-E9DDF25F2C18}" dt="2023-12-24T03:01:14.942" v="567" actId="478"/>
          <ac:picMkLst>
            <pc:docMk/>
            <pc:sldMk cId="2285398616" sldId="263"/>
            <ac:picMk id="13" creationId="{F96D6122-C6C5-86EC-EFCF-949D417A3F9F}"/>
          </ac:picMkLst>
        </pc:picChg>
        <pc:picChg chg="add mod">
          <ac:chgData name="Matheus Nogueira" userId="3ffbdc37af4c2ab0" providerId="LiveId" clId="{980A3541-D0DD-4019-9C93-E9DDF25F2C18}" dt="2023-12-24T03:08:17.230" v="685" actId="1076"/>
          <ac:picMkLst>
            <pc:docMk/>
            <pc:sldMk cId="2285398616" sldId="263"/>
            <ac:picMk id="15" creationId="{5A398760-FC0C-B0C5-2F74-36BF2C038D5A}"/>
          </ac:picMkLst>
        </pc:picChg>
        <pc:picChg chg="del">
          <ac:chgData name="Matheus Nogueira" userId="3ffbdc37af4c2ab0" providerId="LiveId" clId="{980A3541-D0DD-4019-9C93-E9DDF25F2C18}" dt="2023-12-24T03:01:14.942" v="567" actId="478"/>
          <ac:picMkLst>
            <pc:docMk/>
            <pc:sldMk cId="2285398616" sldId="263"/>
            <ac:picMk id="16" creationId="{C1DF0418-1276-3871-1C6C-3B3E3413A720}"/>
          </ac:picMkLst>
        </pc:picChg>
        <pc:picChg chg="add mod">
          <ac:chgData name="Matheus Nogueira" userId="3ffbdc37af4c2ab0" providerId="LiveId" clId="{980A3541-D0DD-4019-9C93-E9DDF25F2C18}" dt="2023-12-24T03:08:34.202" v="687" actId="1076"/>
          <ac:picMkLst>
            <pc:docMk/>
            <pc:sldMk cId="2285398616" sldId="263"/>
            <ac:picMk id="18" creationId="{F0D2CBD5-5E67-BDD1-951D-CDEBA2374FB3}"/>
          </ac:picMkLst>
        </pc:picChg>
        <pc:picChg chg="del">
          <ac:chgData name="Matheus Nogueira" userId="3ffbdc37af4c2ab0" providerId="LiveId" clId="{980A3541-D0DD-4019-9C93-E9DDF25F2C18}" dt="2023-12-24T03:01:14.942" v="567" actId="478"/>
          <ac:picMkLst>
            <pc:docMk/>
            <pc:sldMk cId="2285398616" sldId="263"/>
            <ac:picMk id="19" creationId="{C5D9025C-5BB6-F7D6-2E18-B36FB9F7CD85}"/>
          </ac:picMkLst>
        </pc:picChg>
        <pc:picChg chg="add mod">
          <ac:chgData name="Matheus Nogueira" userId="3ffbdc37af4c2ab0" providerId="LiveId" clId="{980A3541-D0DD-4019-9C93-E9DDF25F2C18}" dt="2023-12-24T03:08:17.230" v="685" actId="1076"/>
          <ac:picMkLst>
            <pc:docMk/>
            <pc:sldMk cId="2285398616" sldId="263"/>
            <ac:picMk id="21" creationId="{5407F569-B378-F88C-FA0F-12F532CA4C2B}"/>
          </ac:picMkLst>
        </pc:picChg>
        <pc:picChg chg="del">
          <ac:chgData name="Matheus Nogueira" userId="3ffbdc37af4c2ab0" providerId="LiveId" clId="{980A3541-D0DD-4019-9C93-E9DDF25F2C18}" dt="2023-12-24T03:01:14.942" v="567" actId="478"/>
          <ac:picMkLst>
            <pc:docMk/>
            <pc:sldMk cId="2285398616" sldId="263"/>
            <ac:picMk id="23" creationId="{B0FC1EA0-33DA-0828-6E33-D3FC106DC846}"/>
          </ac:picMkLst>
        </pc:picChg>
        <pc:picChg chg="add mod ord">
          <ac:chgData name="Matheus Nogueira" userId="3ffbdc37af4c2ab0" providerId="LiveId" clId="{980A3541-D0DD-4019-9C93-E9DDF25F2C18}" dt="2023-12-24T03:08:34.202" v="687" actId="1076"/>
          <ac:picMkLst>
            <pc:docMk/>
            <pc:sldMk cId="2285398616" sldId="263"/>
            <ac:picMk id="24" creationId="{72F6D296-73DA-7611-0D09-9DEF6C198D86}"/>
          </ac:picMkLst>
        </pc:picChg>
        <pc:picChg chg="del">
          <ac:chgData name="Matheus Nogueira" userId="3ffbdc37af4c2ab0" providerId="LiveId" clId="{980A3541-D0DD-4019-9C93-E9DDF25F2C18}" dt="2023-12-24T03:01:14.942" v="567" actId="478"/>
          <ac:picMkLst>
            <pc:docMk/>
            <pc:sldMk cId="2285398616" sldId="263"/>
            <ac:picMk id="26" creationId="{4A1F43C1-A219-89C6-0B69-91C4BCFCF6BF}"/>
          </ac:picMkLst>
        </pc:picChg>
        <pc:picChg chg="add mod">
          <ac:chgData name="Matheus Nogueira" userId="3ffbdc37af4c2ab0" providerId="LiveId" clId="{980A3541-D0DD-4019-9C93-E9DDF25F2C18}" dt="2023-12-24T03:08:17.230" v="685" actId="1076"/>
          <ac:picMkLst>
            <pc:docMk/>
            <pc:sldMk cId="2285398616" sldId="263"/>
            <ac:picMk id="27" creationId="{67BEC44A-AEB2-3306-3AB7-578B8DA3EFB5}"/>
          </ac:picMkLst>
        </pc:picChg>
      </pc:sldChg>
      <pc:sldChg chg="addSp delSp modSp add mod">
        <pc:chgData name="Matheus Nogueira" userId="3ffbdc37af4c2ab0" providerId="LiveId" clId="{980A3541-D0DD-4019-9C93-E9DDF25F2C18}" dt="2023-12-24T14:48:16.307" v="1781" actId="122"/>
        <pc:sldMkLst>
          <pc:docMk/>
          <pc:sldMk cId="425275711" sldId="264"/>
        </pc:sldMkLst>
        <pc:spChg chg="mod">
          <ac:chgData name="Matheus Nogueira" userId="3ffbdc37af4c2ab0" providerId="LiveId" clId="{980A3541-D0DD-4019-9C93-E9DDF25F2C18}" dt="2023-12-24T03:09:14.314" v="695" actId="20577"/>
          <ac:spMkLst>
            <pc:docMk/>
            <pc:sldMk cId="425275711" sldId="264"/>
            <ac:spMk id="4" creationId="{82085A9C-3B6C-1943-2E99-59512440E484}"/>
          </ac:spMkLst>
        </pc:spChg>
        <pc:graphicFrameChg chg="modGraphic">
          <ac:chgData name="Matheus Nogueira" userId="3ffbdc37af4c2ab0" providerId="LiveId" clId="{980A3541-D0DD-4019-9C93-E9DDF25F2C18}" dt="2023-12-24T14:48:16.307" v="1781" actId="122"/>
          <ac:graphicFrameMkLst>
            <pc:docMk/>
            <pc:sldMk cId="425275711" sldId="264"/>
            <ac:graphicFrameMk id="13" creationId="{F26955AC-B069-27F1-7A42-4FB71AA7E5FD}"/>
          </ac:graphicFrameMkLst>
        </pc:graphicFrameChg>
        <pc:picChg chg="del">
          <ac:chgData name="Matheus Nogueira" userId="3ffbdc37af4c2ab0" providerId="LiveId" clId="{980A3541-D0DD-4019-9C93-E9DDF25F2C18}" dt="2023-12-24T03:09:49.270" v="708" actId="478"/>
          <ac:picMkLst>
            <pc:docMk/>
            <pc:sldMk cId="425275711" sldId="264"/>
            <ac:picMk id="3" creationId="{5B57B847-CCCA-892D-2C44-22C42144D930}"/>
          </ac:picMkLst>
        </pc:picChg>
        <pc:picChg chg="add mod">
          <ac:chgData name="Matheus Nogueira" userId="3ffbdc37af4c2ab0" providerId="LiveId" clId="{980A3541-D0DD-4019-9C93-E9DDF25F2C18}" dt="2023-12-24T03:25:46.919" v="726" actId="1076"/>
          <ac:picMkLst>
            <pc:docMk/>
            <pc:sldMk cId="425275711" sldId="264"/>
            <ac:picMk id="5" creationId="{A678036D-02F2-AC38-711B-207A70714FA9}"/>
          </ac:picMkLst>
        </pc:picChg>
        <pc:picChg chg="del">
          <ac:chgData name="Matheus Nogueira" userId="3ffbdc37af4c2ab0" providerId="LiveId" clId="{980A3541-D0DD-4019-9C93-E9DDF25F2C18}" dt="2023-12-24T03:09:49.270" v="708" actId="478"/>
          <ac:picMkLst>
            <pc:docMk/>
            <pc:sldMk cId="425275711" sldId="264"/>
            <ac:picMk id="6" creationId="{544F4CB6-69D9-B5B3-4DAD-92CE8929E2C1}"/>
          </ac:picMkLst>
        </pc:picChg>
        <pc:picChg chg="del">
          <ac:chgData name="Matheus Nogueira" userId="3ffbdc37af4c2ab0" providerId="LiveId" clId="{980A3541-D0DD-4019-9C93-E9DDF25F2C18}" dt="2023-12-24T03:09:49.270" v="708" actId="478"/>
          <ac:picMkLst>
            <pc:docMk/>
            <pc:sldMk cId="425275711" sldId="264"/>
            <ac:picMk id="7" creationId="{DD49D09C-09AF-0809-79BE-468C6F44A05F}"/>
          </ac:picMkLst>
        </pc:picChg>
        <pc:picChg chg="del">
          <ac:chgData name="Matheus Nogueira" userId="3ffbdc37af4c2ab0" providerId="LiveId" clId="{980A3541-D0DD-4019-9C93-E9DDF25F2C18}" dt="2023-12-24T03:09:49.270" v="708" actId="478"/>
          <ac:picMkLst>
            <pc:docMk/>
            <pc:sldMk cId="425275711" sldId="264"/>
            <ac:picMk id="8" creationId="{CDDB4DD0-77C6-4CF2-B96C-7B9B6329910A}"/>
          </ac:picMkLst>
        </pc:picChg>
        <pc:picChg chg="del">
          <ac:chgData name="Matheus Nogueira" userId="3ffbdc37af4c2ab0" providerId="LiveId" clId="{980A3541-D0DD-4019-9C93-E9DDF25F2C18}" dt="2023-12-24T03:09:49.270" v="708" actId="478"/>
          <ac:picMkLst>
            <pc:docMk/>
            <pc:sldMk cId="425275711" sldId="264"/>
            <ac:picMk id="10" creationId="{263B9314-505E-347D-91E7-09334F98FA7E}"/>
          </ac:picMkLst>
        </pc:picChg>
        <pc:picChg chg="del">
          <ac:chgData name="Matheus Nogueira" userId="3ffbdc37af4c2ab0" providerId="LiveId" clId="{980A3541-D0DD-4019-9C93-E9DDF25F2C18}" dt="2023-12-24T03:09:49.270" v="708" actId="478"/>
          <ac:picMkLst>
            <pc:docMk/>
            <pc:sldMk cId="425275711" sldId="264"/>
            <ac:picMk id="11" creationId="{6C63A83A-4CB2-2A05-7465-C2CA9E853990}"/>
          </ac:picMkLst>
        </pc:picChg>
        <pc:picChg chg="del">
          <ac:chgData name="Matheus Nogueira" userId="3ffbdc37af4c2ab0" providerId="LiveId" clId="{980A3541-D0DD-4019-9C93-E9DDF25F2C18}" dt="2023-12-24T03:09:49.270" v="708" actId="478"/>
          <ac:picMkLst>
            <pc:docMk/>
            <pc:sldMk cId="425275711" sldId="264"/>
            <ac:picMk id="12" creationId="{4B0C829F-D748-626C-867A-A5C38FBAF2E5}"/>
          </ac:picMkLst>
        </pc:picChg>
        <pc:picChg chg="del">
          <ac:chgData name="Matheus Nogueira" userId="3ffbdc37af4c2ab0" providerId="LiveId" clId="{980A3541-D0DD-4019-9C93-E9DDF25F2C18}" dt="2023-12-24T03:09:49.270" v="708" actId="478"/>
          <ac:picMkLst>
            <pc:docMk/>
            <pc:sldMk cId="425275711" sldId="264"/>
            <ac:picMk id="14" creationId="{8366C0AD-E973-4190-9701-A00DF5DC32CB}"/>
          </ac:picMkLst>
        </pc:picChg>
        <pc:picChg chg="add mod">
          <ac:chgData name="Matheus Nogueira" userId="3ffbdc37af4c2ab0" providerId="LiveId" clId="{980A3541-D0DD-4019-9C93-E9DDF25F2C18}" dt="2023-12-24T03:25:46.919" v="726" actId="1076"/>
          <ac:picMkLst>
            <pc:docMk/>
            <pc:sldMk cId="425275711" sldId="264"/>
            <ac:picMk id="15" creationId="{316447B1-5818-CD71-DAA8-DDF3E4ABC5AB}"/>
          </ac:picMkLst>
        </pc:picChg>
        <pc:picChg chg="add mod">
          <ac:chgData name="Matheus Nogueira" userId="3ffbdc37af4c2ab0" providerId="LiveId" clId="{980A3541-D0DD-4019-9C93-E9DDF25F2C18}" dt="2023-12-24T03:30:37.450" v="787" actId="1076"/>
          <ac:picMkLst>
            <pc:docMk/>
            <pc:sldMk cId="425275711" sldId="264"/>
            <ac:picMk id="17" creationId="{DCF50022-E238-0863-3732-4925E48342E5}"/>
          </ac:picMkLst>
        </pc:picChg>
        <pc:picChg chg="add mod">
          <ac:chgData name="Matheus Nogueira" userId="3ffbdc37af4c2ab0" providerId="LiveId" clId="{980A3541-D0DD-4019-9C93-E9DDF25F2C18}" dt="2023-12-24T03:30:43.322" v="788" actId="1076"/>
          <ac:picMkLst>
            <pc:docMk/>
            <pc:sldMk cId="425275711" sldId="264"/>
            <ac:picMk id="19" creationId="{96172044-E0B6-7669-0956-C6B0B7DBBF95}"/>
          </ac:picMkLst>
        </pc:picChg>
        <pc:picChg chg="add mod">
          <ac:chgData name="Matheus Nogueira" userId="3ffbdc37af4c2ab0" providerId="LiveId" clId="{980A3541-D0DD-4019-9C93-E9DDF25F2C18}" dt="2023-12-24T03:30:37.450" v="787" actId="1076"/>
          <ac:picMkLst>
            <pc:docMk/>
            <pc:sldMk cId="425275711" sldId="264"/>
            <ac:picMk id="21" creationId="{F58DE8AD-C317-62C4-1053-E0E7BF4D83AF}"/>
          </ac:picMkLst>
        </pc:picChg>
        <pc:picChg chg="add mod">
          <ac:chgData name="Matheus Nogueira" userId="3ffbdc37af4c2ab0" providerId="LiveId" clId="{980A3541-D0DD-4019-9C93-E9DDF25F2C18}" dt="2023-12-24T03:30:43.322" v="788" actId="1076"/>
          <ac:picMkLst>
            <pc:docMk/>
            <pc:sldMk cId="425275711" sldId="264"/>
            <ac:picMk id="23" creationId="{1A0047A3-42B5-F6E4-C4D8-53397D18E4A9}"/>
          </ac:picMkLst>
        </pc:picChg>
        <pc:picChg chg="add mod ord">
          <ac:chgData name="Matheus Nogueira" userId="3ffbdc37af4c2ab0" providerId="LiveId" clId="{980A3541-D0DD-4019-9C93-E9DDF25F2C18}" dt="2023-12-24T03:30:37.450" v="787" actId="1076"/>
          <ac:picMkLst>
            <pc:docMk/>
            <pc:sldMk cId="425275711" sldId="264"/>
            <ac:picMk id="25" creationId="{3C3005EE-BE98-665F-2116-AA2AF0BE690B}"/>
          </ac:picMkLst>
        </pc:picChg>
        <pc:picChg chg="add mod">
          <ac:chgData name="Matheus Nogueira" userId="3ffbdc37af4c2ab0" providerId="LiveId" clId="{980A3541-D0DD-4019-9C93-E9DDF25F2C18}" dt="2023-12-24T03:30:43.322" v="788" actId="1076"/>
          <ac:picMkLst>
            <pc:docMk/>
            <pc:sldMk cId="425275711" sldId="264"/>
            <ac:picMk id="27" creationId="{A9C6EC1F-F65F-AAE6-4802-788274B76266}"/>
          </ac:picMkLst>
        </pc:picChg>
      </pc:sldChg>
      <pc:sldChg chg="addSp delSp modSp add mod">
        <pc:chgData name="Matheus Nogueira" userId="3ffbdc37af4c2ab0" providerId="LiveId" clId="{980A3541-D0DD-4019-9C93-E9DDF25F2C18}" dt="2023-12-24T14:48:13.285" v="1780" actId="122"/>
        <pc:sldMkLst>
          <pc:docMk/>
          <pc:sldMk cId="1586819804" sldId="265"/>
        </pc:sldMkLst>
        <pc:spChg chg="mod">
          <ac:chgData name="Matheus Nogueira" userId="3ffbdc37af4c2ab0" providerId="LiveId" clId="{980A3541-D0DD-4019-9C93-E9DDF25F2C18}" dt="2023-12-24T03:09:20.284" v="697" actId="14100"/>
          <ac:spMkLst>
            <pc:docMk/>
            <pc:sldMk cId="1586819804" sldId="265"/>
            <ac:spMk id="4" creationId="{82085A9C-3B6C-1943-2E99-59512440E484}"/>
          </ac:spMkLst>
        </pc:spChg>
        <pc:graphicFrameChg chg="mod modGraphic">
          <ac:chgData name="Matheus Nogueira" userId="3ffbdc37af4c2ab0" providerId="LiveId" clId="{980A3541-D0DD-4019-9C93-E9DDF25F2C18}" dt="2023-12-24T14:48:13.285" v="1780" actId="122"/>
          <ac:graphicFrameMkLst>
            <pc:docMk/>
            <pc:sldMk cId="1586819804" sldId="265"/>
            <ac:graphicFrameMk id="17" creationId="{D565BEA7-7E07-BC71-F91A-4650C21C95BA}"/>
          </ac:graphicFrameMkLst>
        </pc:graphicFrameChg>
        <pc:picChg chg="del">
          <ac:chgData name="Matheus Nogueira" userId="3ffbdc37af4c2ab0" providerId="LiveId" clId="{980A3541-D0DD-4019-9C93-E9DDF25F2C18}" dt="2023-12-24T03:09:54.288" v="709" actId="478"/>
          <ac:picMkLst>
            <pc:docMk/>
            <pc:sldMk cId="1586819804" sldId="265"/>
            <ac:picMk id="2" creationId="{BEB279EF-1029-C331-BA46-13C6328BC23A}"/>
          </ac:picMkLst>
        </pc:picChg>
        <pc:picChg chg="del">
          <ac:chgData name="Matheus Nogueira" userId="3ffbdc37af4c2ab0" providerId="LiveId" clId="{980A3541-D0DD-4019-9C93-E9DDF25F2C18}" dt="2023-12-24T03:09:54.288" v="709" actId="478"/>
          <ac:picMkLst>
            <pc:docMk/>
            <pc:sldMk cId="1586819804" sldId="265"/>
            <ac:picMk id="3" creationId="{DE9FA12A-BA97-B2D0-58B9-43525BA56E36}"/>
          </ac:picMkLst>
        </pc:picChg>
        <pc:picChg chg="add mod">
          <ac:chgData name="Matheus Nogueira" userId="3ffbdc37af4c2ab0" providerId="LiveId" clId="{980A3541-D0DD-4019-9C93-E9DDF25F2C18}" dt="2023-12-24T03:25:49.821" v="727"/>
          <ac:picMkLst>
            <pc:docMk/>
            <pc:sldMk cId="1586819804" sldId="265"/>
            <ac:picMk id="5" creationId="{B9B7447A-EEF4-1DB7-36A4-25F292A8A0FF}"/>
          </ac:picMkLst>
        </pc:picChg>
        <pc:picChg chg="del">
          <ac:chgData name="Matheus Nogueira" userId="3ffbdc37af4c2ab0" providerId="LiveId" clId="{980A3541-D0DD-4019-9C93-E9DDF25F2C18}" dt="2023-12-24T03:09:54.288" v="709" actId="478"/>
          <ac:picMkLst>
            <pc:docMk/>
            <pc:sldMk cId="1586819804" sldId="265"/>
            <ac:picMk id="6" creationId="{26594D37-0F64-5421-4B93-0942FDA7CE06}"/>
          </ac:picMkLst>
        </pc:picChg>
        <pc:picChg chg="add mod">
          <ac:chgData name="Matheus Nogueira" userId="3ffbdc37af4c2ab0" providerId="LiveId" clId="{980A3541-D0DD-4019-9C93-E9DDF25F2C18}" dt="2023-12-24T03:25:49.821" v="727"/>
          <ac:picMkLst>
            <pc:docMk/>
            <pc:sldMk cId="1586819804" sldId="265"/>
            <ac:picMk id="7" creationId="{E9A37BB3-1235-07E1-91BD-3AB49618AA26}"/>
          </ac:picMkLst>
        </pc:picChg>
        <pc:picChg chg="del">
          <ac:chgData name="Matheus Nogueira" userId="3ffbdc37af4c2ab0" providerId="LiveId" clId="{980A3541-D0DD-4019-9C93-E9DDF25F2C18}" dt="2023-12-24T03:09:54.288" v="709" actId="478"/>
          <ac:picMkLst>
            <pc:docMk/>
            <pc:sldMk cId="1586819804" sldId="265"/>
            <ac:picMk id="8" creationId="{B0D1E815-A0F1-1DC5-ED2F-B3E59B9A56EF}"/>
          </ac:picMkLst>
        </pc:picChg>
        <pc:picChg chg="del">
          <ac:chgData name="Matheus Nogueira" userId="3ffbdc37af4c2ab0" providerId="LiveId" clId="{980A3541-D0DD-4019-9C93-E9DDF25F2C18}" dt="2023-12-24T03:09:54.288" v="709" actId="478"/>
          <ac:picMkLst>
            <pc:docMk/>
            <pc:sldMk cId="1586819804" sldId="265"/>
            <ac:picMk id="10" creationId="{1138A12F-DCB2-E05D-55A6-61BF4C6EA79A}"/>
          </ac:picMkLst>
        </pc:picChg>
        <pc:picChg chg="add mod">
          <ac:chgData name="Matheus Nogueira" userId="3ffbdc37af4c2ab0" providerId="LiveId" clId="{980A3541-D0DD-4019-9C93-E9DDF25F2C18}" dt="2023-12-24T03:32:50.328" v="817" actId="1076"/>
          <ac:picMkLst>
            <pc:docMk/>
            <pc:sldMk cId="1586819804" sldId="265"/>
            <ac:picMk id="11" creationId="{3F851EA2-68C1-FAC4-03E5-9AFEAB134F77}"/>
          </ac:picMkLst>
        </pc:picChg>
        <pc:picChg chg="del">
          <ac:chgData name="Matheus Nogueira" userId="3ffbdc37af4c2ab0" providerId="LiveId" clId="{980A3541-D0DD-4019-9C93-E9DDF25F2C18}" dt="2023-12-24T03:09:54.288" v="709" actId="478"/>
          <ac:picMkLst>
            <pc:docMk/>
            <pc:sldMk cId="1586819804" sldId="265"/>
            <ac:picMk id="12" creationId="{0DB320EA-E846-ED5E-D6FF-2CB623A8F28F}"/>
          </ac:picMkLst>
        </pc:picChg>
        <pc:picChg chg="del">
          <ac:chgData name="Matheus Nogueira" userId="3ffbdc37af4c2ab0" providerId="LiveId" clId="{980A3541-D0DD-4019-9C93-E9DDF25F2C18}" dt="2023-12-24T03:09:54.288" v="709" actId="478"/>
          <ac:picMkLst>
            <pc:docMk/>
            <pc:sldMk cId="1586819804" sldId="265"/>
            <ac:picMk id="14" creationId="{327BECEB-EC5C-9ACE-F344-6986ECD2A5CB}"/>
          </ac:picMkLst>
        </pc:picChg>
        <pc:picChg chg="add mod">
          <ac:chgData name="Matheus Nogueira" userId="3ffbdc37af4c2ab0" providerId="LiveId" clId="{980A3541-D0DD-4019-9C93-E9DDF25F2C18}" dt="2023-12-24T03:32:53.622" v="818" actId="1076"/>
          <ac:picMkLst>
            <pc:docMk/>
            <pc:sldMk cId="1586819804" sldId="265"/>
            <ac:picMk id="15" creationId="{D9A0CC2B-7CB0-6BB0-EF7F-9CB0B1BF6C73}"/>
          </ac:picMkLst>
        </pc:picChg>
        <pc:picChg chg="del">
          <ac:chgData name="Matheus Nogueira" userId="3ffbdc37af4c2ab0" providerId="LiveId" clId="{980A3541-D0DD-4019-9C93-E9DDF25F2C18}" dt="2023-12-24T03:09:54.288" v="709" actId="478"/>
          <ac:picMkLst>
            <pc:docMk/>
            <pc:sldMk cId="1586819804" sldId="265"/>
            <ac:picMk id="16" creationId="{89807B46-7D9F-FB53-0178-619063392710}"/>
          </ac:picMkLst>
        </pc:picChg>
        <pc:picChg chg="add mod">
          <ac:chgData name="Matheus Nogueira" userId="3ffbdc37af4c2ab0" providerId="LiveId" clId="{980A3541-D0DD-4019-9C93-E9DDF25F2C18}" dt="2023-12-24T03:32:50.328" v="817" actId="1076"/>
          <ac:picMkLst>
            <pc:docMk/>
            <pc:sldMk cId="1586819804" sldId="265"/>
            <ac:picMk id="19" creationId="{17DA2E0E-286E-9E08-B5E4-EE8C13E99B78}"/>
          </ac:picMkLst>
        </pc:picChg>
        <pc:picChg chg="add mod">
          <ac:chgData name="Matheus Nogueira" userId="3ffbdc37af4c2ab0" providerId="LiveId" clId="{980A3541-D0DD-4019-9C93-E9DDF25F2C18}" dt="2023-12-24T03:32:53.622" v="818" actId="1076"/>
          <ac:picMkLst>
            <pc:docMk/>
            <pc:sldMk cId="1586819804" sldId="265"/>
            <ac:picMk id="21" creationId="{3F6E10C8-8677-9818-1A47-FD506C220F1C}"/>
          </ac:picMkLst>
        </pc:picChg>
        <pc:picChg chg="add mod">
          <ac:chgData name="Matheus Nogueira" userId="3ffbdc37af4c2ab0" providerId="LiveId" clId="{980A3541-D0DD-4019-9C93-E9DDF25F2C18}" dt="2023-12-24T03:32:50.328" v="817" actId="1076"/>
          <ac:picMkLst>
            <pc:docMk/>
            <pc:sldMk cId="1586819804" sldId="265"/>
            <ac:picMk id="23" creationId="{848592FF-076F-A00A-FD7C-AA27DCB4F60B}"/>
          </ac:picMkLst>
        </pc:picChg>
        <pc:picChg chg="add mod">
          <ac:chgData name="Matheus Nogueira" userId="3ffbdc37af4c2ab0" providerId="LiveId" clId="{980A3541-D0DD-4019-9C93-E9DDF25F2C18}" dt="2023-12-24T03:32:53.622" v="818" actId="1076"/>
          <ac:picMkLst>
            <pc:docMk/>
            <pc:sldMk cId="1586819804" sldId="265"/>
            <ac:picMk id="25" creationId="{C35EF3E5-5F2D-C93C-C8F9-77CB219F0404}"/>
          </ac:picMkLst>
        </pc:picChg>
      </pc:sldChg>
      <pc:sldChg chg="addSp delSp modSp add mod">
        <pc:chgData name="Matheus Nogueira" userId="3ffbdc37af4c2ab0" providerId="LiveId" clId="{980A3541-D0DD-4019-9C93-E9DDF25F2C18}" dt="2023-12-24T12:56:56.460" v="846" actId="1076"/>
        <pc:sldMkLst>
          <pc:docMk/>
          <pc:sldMk cId="3047939015" sldId="266"/>
        </pc:sldMkLst>
        <pc:spChg chg="mod">
          <ac:chgData name="Matheus Nogueira" userId="3ffbdc37af4c2ab0" providerId="LiveId" clId="{980A3541-D0DD-4019-9C93-E9DDF25F2C18}" dt="2023-12-24T03:09:22.143" v="698"/>
          <ac:spMkLst>
            <pc:docMk/>
            <pc:sldMk cId="3047939015" sldId="266"/>
            <ac:spMk id="4" creationId="{82085A9C-3B6C-1943-2E99-59512440E484}"/>
          </ac:spMkLst>
        </pc:spChg>
        <pc:picChg chg="add mod">
          <ac:chgData name="Matheus Nogueira" userId="3ffbdc37af4c2ab0" providerId="LiveId" clId="{980A3541-D0DD-4019-9C93-E9DDF25F2C18}" dt="2023-12-24T03:26:21.659" v="736" actId="1076"/>
          <ac:picMkLst>
            <pc:docMk/>
            <pc:sldMk cId="3047939015" sldId="266"/>
            <ac:picMk id="3" creationId="{62BD2750-384E-D5DF-7817-017049B6C361}"/>
          </ac:picMkLst>
        </pc:picChg>
        <pc:picChg chg="del">
          <ac:chgData name="Matheus Nogueira" userId="3ffbdc37af4c2ab0" providerId="LiveId" clId="{980A3541-D0DD-4019-9C93-E9DDF25F2C18}" dt="2023-12-24T03:09:58.216" v="710" actId="478"/>
          <ac:picMkLst>
            <pc:docMk/>
            <pc:sldMk cId="3047939015" sldId="266"/>
            <ac:picMk id="5" creationId="{0763D976-1201-BF3F-7D96-87583DE93D84}"/>
          </ac:picMkLst>
        </pc:picChg>
        <pc:picChg chg="add mod">
          <ac:chgData name="Matheus Nogueira" userId="3ffbdc37af4c2ab0" providerId="LiveId" clId="{980A3541-D0DD-4019-9C93-E9DDF25F2C18}" dt="2023-12-24T03:26:25.185" v="737" actId="1076"/>
          <ac:picMkLst>
            <pc:docMk/>
            <pc:sldMk cId="3047939015" sldId="266"/>
            <ac:picMk id="7" creationId="{7597B6DA-D595-ACDB-6A62-A6F259FF9F9C}"/>
          </ac:picMkLst>
        </pc:picChg>
        <pc:picChg chg="add mod">
          <ac:chgData name="Matheus Nogueira" userId="3ffbdc37af4c2ab0" providerId="LiveId" clId="{980A3541-D0DD-4019-9C93-E9DDF25F2C18}" dt="2023-12-24T12:56:52.071" v="845" actId="1076"/>
          <ac:picMkLst>
            <pc:docMk/>
            <pc:sldMk cId="3047939015" sldId="266"/>
            <ac:picMk id="9" creationId="{336B3DCE-75A6-921C-B156-65807248F3B1}"/>
          </ac:picMkLst>
        </pc:picChg>
        <pc:picChg chg="del">
          <ac:chgData name="Matheus Nogueira" userId="3ffbdc37af4c2ab0" providerId="LiveId" clId="{980A3541-D0DD-4019-9C93-E9DDF25F2C18}" dt="2023-12-24T03:09:58.216" v="710" actId="478"/>
          <ac:picMkLst>
            <pc:docMk/>
            <pc:sldMk cId="3047939015" sldId="266"/>
            <ac:picMk id="11" creationId="{D2F1A041-88D2-0803-383C-D97D89D8758B}"/>
          </ac:picMkLst>
        </pc:picChg>
        <pc:picChg chg="add mod">
          <ac:chgData name="Matheus Nogueira" userId="3ffbdc37af4c2ab0" providerId="LiveId" clId="{980A3541-D0DD-4019-9C93-E9DDF25F2C18}" dt="2023-12-24T12:56:56.460" v="846" actId="1076"/>
          <ac:picMkLst>
            <pc:docMk/>
            <pc:sldMk cId="3047939015" sldId="266"/>
            <ac:picMk id="12" creationId="{41EF9F2A-E6EB-99F6-EBBD-033B04239211}"/>
          </ac:picMkLst>
        </pc:picChg>
        <pc:picChg chg="add mod">
          <ac:chgData name="Matheus Nogueira" userId="3ffbdc37af4c2ab0" providerId="LiveId" clId="{980A3541-D0DD-4019-9C93-E9DDF25F2C18}" dt="2023-12-24T12:56:52.071" v="845" actId="1076"/>
          <ac:picMkLst>
            <pc:docMk/>
            <pc:sldMk cId="3047939015" sldId="266"/>
            <ac:picMk id="14" creationId="{82EE68DC-FEEE-28D1-EA70-328157332929}"/>
          </ac:picMkLst>
        </pc:picChg>
        <pc:picChg chg="del">
          <ac:chgData name="Matheus Nogueira" userId="3ffbdc37af4c2ab0" providerId="LiveId" clId="{980A3541-D0DD-4019-9C93-E9DDF25F2C18}" dt="2023-12-24T03:09:58.216" v="710" actId="478"/>
          <ac:picMkLst>
            <pc:docMk/>
            <pc:sldMk cId="3047939015" sldId="266"/>
            <ac:picMk id="15" creationId="{3D0E1E3F-E58B-56EB-AB72-C93448FC62B7}"/>
          </ac:picMkLst>
        </pc:picChg>
        <pc:picChg chg="del">
          <ac:chgData name="Matheus Nogueira" userId="3ffbdc37af4c2ab0" providerId="LiveId" clId="{980A3541-D0DD-4019-9C93-E9DDF25F2C18}" dt="2023-12-24T03:09:58.216" v="710" actId="478"/>
          <ac:picMkLst>
            <pc:docMk/>
            <pc:sldMk cId="3047939015" sldId="266"/>
            <ac:picMk id="17" creationId="{39B3F0FC-FBA0-EE56-F4B0-48B480E48D04}"/>
          </ac:picMkLst>
        </pc:picChg>
        <pc:picChg chg="add mod">
          <ac:chgData name="Matheus Nogueira" userId="3ffbdc37af4c2ab0" providerId="LiveId" clId="{980A3541-D0DD-4019-9C93-E9DDF25F2C18}" dt="2023-12-24T12:56:56.460" v="846" actId="1076"/>
          <ac:picMkLst>
            <pc:docMk/>
            <pc:sldMk cId="3047939015" sldId="266"/>
            <ac:picMk id="18" creationId="{326990F0-E126-9C80-3185-DF65461964EB}"/>
          </ac:picMkLst>
        </pc:picChg>
        <pc:picChg chg="del">
          <ac:chgData name="Matheus Nogueira" userId="3ffbdc37af4c2ab0" providerId="LiveId" clId="{980A3541-D0DD-4019-9C93-E9DDF25F2C18}" dt="2023-12-24T03:09:58.216" v="710" actId="478"/>
          <ac:picMkLst>
            <pc:docMk/>
            <pc:sldMk cId="3047939015" sldId="266"/>
            <ac:picMk id="19" creationId="{4E1E7CD7-4441-B07B-E936-C14178954E18}"/>
          </ac:picMkLst>
        </pc:picChg>
        <pc:picChg chg="del">
          <ac:chgData name="Matheus Nogueira" userId="3ffbdc37af4c2ab0" providerId="LiveId" clId="{980A3541-D0DD-4019-9C93-E9DDF25F2C18}" dt="2023-12-24T03:09:58.216" v="710" actId="478"/>
          <ac:picMkLst>
            <pc:docMk/>
            <pc:sldMk cId="3047939015" sldId="266"/>
            <ac:picMk id="21" creationId="{C5154173-FF6D-43E8-09F4-BF2277A1DE5F}"/>
          </ac:picMkLst>
        </pc:picChg>
        <pc:picChg chg="add mod">
          <ac:chgData name="Matheus Nogueira" userId="3ffbdc37af4c2ab0" providerId="LiveId" clId="{980A3541-D0DD-4019-9C93-E9DDF25F2C18}" dt="2023-12-24T12:56:52.071" v="845" actId="1076"/>
          <ac:picMkLst>
            <pc:docMk/>
            <pc:sldMk cId="3047939015" sldId="266"/>
            <ac:picMk id="22" creationId="{E566CF77-CEB5-2725-2848-1DB79A95DA2A}"/>
          </ac:picMkLst>
        </pc:picChg>
        <pc:picChg chg="del">
          <ac:chgData name="Matheus Nogueira" userId="3ffbdc37af4c2ab0" providerId="LiveId" clId="{980A3541-D0DD-4019-9C93-E9DDF25F2C18}" dt="2023-12-24T03:09:58.216" v="710" actId="478"/>
          <ac:picMkLst>
            <pc:docMk/>
            <pc:sldMk cId="3047939015" sldId="266"/>
            <ac:picMk id="23" creationId="{94E3BDC2-113F-C047-0466-E2E2860D4DA2}"/>
          </ac:picMkLst>
        </pc:picChg>
        <pc:picChg chg="del">
          <ac:chgData name="Matheus Nogueira" userId="3ffbdc37af4c2ab0" providerId="LiveId" clId="{980A3541-D0DD-4019-9C93-E9DDF25F2C18}" dt="2023-12-24T03:09:58.216" v="710" actId="478"/>
          <ac:picMkLst>
            <pc:docMk/>
            <pc:sldMk cId="3047939015" sldId="266"/>
            <ac:picMk id="25" creationId="{91D904EF-3A20-82C0-FBBD-FA709BCDEBBF}"/>
          </ac:picMkLst>
        </pc:picChg>
        <pc:picChg chg="add mod">
          <ac:chgData name="Matheus Nogueira" userId="3ffbdc37af4c2ab0" providerId="LiveId" clId="{980A3541-D0DD-4019-9C93-E9DDF25F2C18}" dt="2023-12-24T12:56:56.460" v="846" actId="1076"/>
          <ac:picMkLst>
            <pc:docMk/>
            <pc:sldMk cId="3047939015" sldId="266"/>
            <ac:picMk id="26" creationId="{A948DEF8-6EAB-5AFB-7B22-108F3317D383}"/>
          </ac:picMkLst>
        </pc:picChg>
      </pc:sldChg>
      <pc:sldChg chg="addSp delSp modSp add mod">
        <pc:chgData name="Matheus Nogueira" userId="3ffbdc37af4c2ab0" providerId="LiveId" clId="{980A3541-D0DD-4019-9C93-E9DDF25F2C18}" dt="2023-12-24T12:58:34.889" v="879" actId="1076"/>
        <pc:sldMkLst>
          <pc:docMk/>
          <pc:sldMk cId="276820434" sldId="267"/>
        </pc:sldMkLst>
        <pc:spChg chg="mod">
          <ac:chgData name="Matheus Nogueira" userId="3ffbdc37af4c2ab0" providerId="LiveId" clId="{980A3541-D0DD-4019-9C93-E9DDF25F2C18}" dt="2023-12-24T03:09:26.441" v="700" actId="14100"/>
          <ac:spMkLst>
            <pc:docMk/>
            <pc:sldMk cId="276820434" sldId="267"/>
            <ac:spMk id="4" creationId="{82085A9C-3B6C-1943-2E99-59512440E484}"/>
          </ac:spMkLst>
        </pc:spChg>
        <pc:picChg chg="add mod">
          <ac:chgData name="Matheus Nogueira" userId="3ffbdc37af4c2ab0" providerId="LiveId" clId="{980A3541-D0DD-4019-9C93-E9DDF25F2C18}" dt="2023-12-24T03:26:29.566" v="738"/>
          <ac:picMkLst>
            <pc:docMk/>
            <pc:sldMk cId="276820434" sldId="267"/>
            <ac:picMk id="2" creationId="{9ABF3E43-7D05-172E-3CB8-69947F6FB324}"/>
          </ac:picMkLst>
        </pc:picChg>
        <pc:picChg chg="add mod">
          <ac:chgData name="Matheus Nogueira" userId="3ffbdc37af4c2ab0" providerId="LiveId" clId="{980A3541-D0DD-4019-9C93-E9DDF25F2C18}" dt="2023-12-24T03:26:29.566" v="738"/>
          <ac:picMkLst>
            <pc:docMk/>
            <pc:sldMk cId="276820434" sldId="267"/>
            <ac:picMk id="3" creationId="{2293F1CF-C27F-C9D2-BC9E-3546A6C11B48}"/>
          </ac:picMkLst>
        </pc:picChg>
        <pc:picChg chg="del">
          <ac:chgData name="Matheus Nogueira" userId="3ffbdc37af4c2ab0" providerId="LiveId" clId="{980A3541-D0DD-4019-9C93-E9DDF25F2C18}" dt="2023-12-24T03:10:03.497" v="711" actId="478"/>
          <ac:picMkLst>
            <pc:docMk/>
            <pc:sldMk cId="276820434" sldId="267"/>
            <ac:picMk id="5" creationId="{C6353240-74B1-1E87-0037-A025DAFB547C}"/>
          </ac:picMkLst>
        </pc:picChg>
        <pc:picChg chg="del">
          <ac:chgData name="Matheus Nogueira" userId="3ffbdc37af4c2ab0" providerId="LiveId" clId="{980A3541-D0DD-4019-9C93-E9DDF25F2C18}" dt="2023-12-24T03:10:03.497" v="711" actId="478"/>
          <ac:picMkLst>
            <pc:docMk/>
            <pc:sldMk cId="276820434" sldId="267"/>
            <ac:picMk id="7" creationId="{F0696BBD-E632-26D2-4DC6-451F040E43C5}"/>
          </ac:picMkLst>
        </pc:picChg>
        <pc:picChg chg="add mod">
          <ac:chgData name="Matheus Nogueira" userId="3ffbdc37af4c2ab0" providerId="LiveId" clId="{980A3541-D0DD-4019-9C93-E9DDF25F2C18}" dt="2023-12-24T12:58:21.638" v="873" actId="1076"/>
          <ac:picMkLst>
            <pc:docMk/>
            <pc:sldMk cId="276820434" sldId="267"/>
            <ac:picMk id="8" creationId="{B833A296-6EB5-A0BE-BAC1-50F7C5CAC4E1}"/>
          </ac:picMkLst>
        </pc:picChg>
        <pc:picChg chg="add mod">
          <ac:chgData name="Matheus Nogueira" userId="3ffbdc37af4c2ab0" providerId="LiveId" clId="{980A3541-D0DD-4019-9C93-E9DDF25F2C18}" dt="2023-12-24T12:58:34.889" v="879" actId="1076"/>
          <ac:picMkLst>
            <pc:docMk/>
            <pc:sldMk cId="276820434" sldId="267"/>
            <ac:picMk id="10" creationId="{1A7FB7B0-7E53-BEFC-19F6-8549B675B1D8}"/>
          </ac:picMkLst>
        </pc:picChg>
        <pc:picChg chg="del">
          <ac:chgData name="Matheus Nogueira" userId="3ffbdc37af4c2ab0" providerId="LiveId" clId="{980A3541-D0DD-4019-9C93-E9DDF25F2C18}" dt="2023-12-24T03:10:03.497" v="711" actId="478"/>
          <ac:picMkLst>
            <pc:docMk/>
            <pc:sldMk cId="276820434" sldId="267"/>
            <ac:picMk id="11" creationId="{631BAA2A-7364-1119-D333-F93965898D43}"/>
          </ac:picMkLst>
        </pc:picChg>
        <pc:picChg chg="add mod">
          <ac:chgData name="Matheus Nogueira" userId="3ffbdc37af4c2ab0" providerId="LiveId" clId="{980A3541-D0DD-4019-9C93-E9DDF25F2C18}" dt="2023-12-24T12:58:21.638" v="873" actId="1076"/>
          <ac:picMkLst>
            <pc:docMk/>
            <pc:sldMk cId="276820434" sldId="267"/>
            <ac:picMk id="13" creationId="{4705A6F2-42A3-0E72-02B9-AB15C7B6EF95}"/>
          </ac:picMkLst>
        </pc:picChg>
        <pc:picChg chg="del">
          <ac:chgData name="Matheus Nogueira" userId="3ffbdc37af4c2ab0" providerId="LiveId" clId="{980A3541-D0DD-4019-9C93-E9DDF25F2C18}" dt="2023-12-24T03:10:03.497" v="711" actId="478"/>
          <ac:picMkLst>
            <pc:docMk/>
            <pc:sldMk cId="276820434" sldId="267"/>
            <ac:picMk id="15" creationId="{E1E59CF4-DB37-9005-0C43-05F86F8D5CE9}"/>
          </ac:picMkLst>
        </pc:picChg>
        <pc:picChg chg="add mod">
          <ac:chgData name="Matheus Nogueira" userId="3ffbdc37af4c2ab0" providerId="LiveId" clId="{980A3541-D0DD-4019-9C93-E9DDF25F2C18}" dt="2023-12-24T12:58:34.889" v="879" actId="1076"/>
          <ac:picMkLst>
            <pc:docMk/>
            <pc:sldMk cId="276820434" sldId="267"/>
            <ac:picMk id="16" creationId="{E8298C0D-0CA5-DB72-19EC-4BC1E76D71E2}"/>
          </ac:picMkLst>
        </pc:picChg>
        <pc:picChg chg="del">
          <ac:chgData name="Matheus Nogueira" userId="3ffbdc37af4c2ab0" providerId="LiveId" clId="{980A3541-D0DD-4019-9C93-E9DDF25F2C18}" dt="2023-12-24T03:10:03.497" v="711" actId="478"/>
          <ac:picMkLst>
            <pc:docMk/>
            <pc:sldMk cId="276820434" sldId="267"/>
            <ac:picMk id="18" creationId="{8D791E8A-3BAA-AE28-9ED5-55C299BE6B8D}"/>
          </ac:picMkLst>
        </pc:picChg>
        <pc:picChg chg="add mod">
          <ac:chgData name="Matheus Nogueira" userId="3ffbdc37af4c2ab0" providerId="LiveId" clId="{980A3541-D0DD-4019-9C93-E9DDF25F2C18}" dt="2023-12-24T12:58:21.638" v="873" actId="1076"/>
          <ac:picMkLst>
            <pc:docMk/>
            <pc:sldMk cId="276820434" sldId="267"/>
            <ac:picMk id="19" creationId="{CFFD704E-3341-7047-6C72-CF0B48C64FF0}"/>
          </ac:picMkLst>
        </pc:picChg>
        <pc:picChg chg="del">
          <ac:chgData name="Matheus Nogueira" userId="3ffbdc37af4c2ab0" providerId="LiveId" clId="{980A3541-D0DD-4019-9C93-E9DDF25F2C18}" dt="2023-12-24T03:10:03.497" v="711" actId="478"/>
          <ac:picMkLst>
            <pc:docMk/>
            <pc:sldMk cId="276820434" sldId="267"/>
            <ac:picMk id="20" creationId="{0E5C0D87-01B5-412F-0E16-C036E6064790}"/>
          </ac:picMkLst>
        </pc:picChg>
        <pc:picChg chg="del">
          <ac:chgData name="Matheus Nogueira" userId="3ffbdc37af4c2ab0" providerId="LiveId" clId="{980A3541-D0DD-4019-9C93-E9DDF25F2C18}" dt="2023-12-24T03:10:03.497" v="711" actId="478"/>
          <ac:picMkLst>
            <pc:docMk/>
            <pc:sldMk cId="276820434" sldId="267"/>
            <ac:picMk id="22" creationId="{FAD896EA-68D9-2BCD-3882-B9D26D05F4BB}"/>
          </ac:picMkLst>
        </pc:picChg>
        <pc:picChg chg="add mod">
          <ac:chgData name="Matheus Nogueira" userId="3ffbdc37af4c2ab0" providerId="LiveId" clId="{980A3541-D0DD-4019-9C93-E9DDF25F2C18}" dt="2023-12-24T12:58:34.889" v="879" actId="1076"/>
          <ac:picMkLst>
            <pc:docMk/>
            <pc:sldMk cId="276820434" sldId="267"/>
            <ac:picMk id="23" creationId="{8EFC54EC-81C5-9750-46A0-B9B8C96ACCDB}"/>
          </ac:picMkLst>
        </pc:picChg>
        <pc:picChg chg="del">
          <ac:chgData name="Matheus Nogueira" userId="3ffbdc37af4c2ab0" providerId="LiveId" clId="{980A3541-D0DD-4019-9C93-E9DDF25F2C18}" dt="2023-12-24T03:10:03.497" v="711" actId="478"/>
          <ac:picMkLst>
            <pc:docMk/>
            <pc:sldMk cId="276820434" sldId="267"/>
            <ac:picMk id="24" creationId="{AB7292CC-716C-03FA-EC31-26E8EDEFDB70}"/>
          </ac:picMkLst>
        </pc:picChg>
        <pc:picChg chg="add del mod">
          <ac:chgData name="Matheus Nogueira" userId="3ffbdc37af4c2ab0" providerId="LiveId" clId="{980A3541-D0DD-4019-9C93-E9DDF25F2C18}" dt="2023-12-24T12:58:28.655" v="878" actId="478"/>
          <ac:picMkLst>
            <pc:docMk/>
            <pc:sldMk cId="276820434" sldId="267"/>
            <ac:picMk id="25" creationId="{DFA12888-8494-2876-6C95-40DE168644FC}"/>
          </ac:picMkLst>
        </pc:picChg>
        <pc:picChg chg="add del mod">
          <ac:chgData name="Matheus Nogueira" userId="3ffbdc37af4c2ab0" providerId="LiveId" clId="{980A3541-D0DD-4019-9C93-E9DDF25F2C18}" dt="2023-12-24T12:58:28.655" v="878" actId="478"/>
          <ac:picMkLst>
            <pc:docMk/>
            <pc:sldMk cId="276820434" sldId="267"/>
            <ac:picMk id="26" creationId="{DE590924-34EA-1286-8C90-2B0503ADFB29}"/>
          </ac:picMkLst>
        </pc:picChg>
        <pc:picChg chg="add del mod">
          <ac:chgData name="Matheus Nogueira" userId="3ffbdc37af4c2ab0" providerId="LiveId" clId="{980A3541-D0DD-4019-9C93-E9DDF25F2C18}" dt="2023-12-24T12:58:28.655" v="878" actId="478"/>
          <ac:picMkLst>
            <pc:docMk/>
            <pc:sldMk cId="276820434" sldId="267"/>
            <ac:picMk id="27" creationId="{5865E7EA-F93C-A8E6-2EC7-4AC28D50EF3A}"/>
          </ac:picMkLst>
        </pc:picChg>
      </pc:sldChg>
      <pc:sldChg chg="addSp delSp modSp add mod">
        <pc:chgData name="Matheus Nogueira" userId="3ffbdc37af4c2ab0" providerId="LiveId" clId="{980A3541-D0DD-4019-9C93-E9DDF25F2C18}" dt="2023-12-24T13:00:40.876" v="906" actId="1076"/>
        <pc:sldMkLst>
          <pc:docMk/>
          <pc:sldMk cId="1006482043" sldId="268"/>
        </pc:sldMkLst>
        <pc:spChg chg="mod">
          <ac:chgData name="Matheus Nogueira" userId="3ffbdc37af4c2ab0" providerId="LiveId" clId="{980A3541-D0DD-4019-9C93-E9DDF25F2C18}" dt="2023-12-24T03:09:29.637" v="701"/>
          <ac:spMkLst>
            <pc:docMk/>
            <pc:sldMk cId="1006482043" sldId="268"/>
            <ac:spMk id="4" creationId="{82085A9C-3B6C-1943-2E99-59512440E484}"/>
          </ac:spMkLst>
        </pc:spChg>
        <pc:picChg chg="del">
          <ac:chgData name="Matheus Nogueira" userId="3ffbdc37af4c2ab0" providerId="LiveId" clId="{980A3541-D0DD-4019-9C93-E9DDF25F2C18}" dt="2023-12-24T03:10:47.758" v="712" actId="478"/>
          <ac:picMkLst>
            <pc:docMk/>
            <pc:sldMk cId="1006482043" sldId="268"/>
            <ac:picMk id="2" creationId="{EA486B1D-9A08-EEC8-083B-746DB910FE10}"/>
          </ac:picMkLst>
        </pc:picChg>
        <pc:picChg chg="del">
          <ac:chgData name="Matheus Nogueira" userId="3ffbdc37af4c2ab0" providerId="LiveId" clId="{980A3541-D0DD-4019-9C93-E9DDF25F2C18}" dt="2023-12-24T03:10:47.758" v="712" actId="478"/>
          <ac:picMkLst>
            <pc:docMk/>
            <pc:sldMk cId="1006482043" sldId="268"/>
            <ac:picMk id="3" creationId="{6F351EEB-6A32-84AC-FE96-FD7FED9BAEB2}"/>
          </ac:picMkLst>
        </pc:picChg>
        <pc:picChg chg="add mod">
          <ac:chgData name="Matheus Nogueira" userId="3ffbdc37af4c2ab0" providerId="LiveId" clId="{980A3541-D0DD-4019-9C93-E9DDF25F2C18}" dt="2023-12-24T03:27:32.964" v="747" actId="1076"/>
          <ac:picMkLst>
            <pc:docMk/>
            <pc:sldMk cId="1006482043" sldId="268"/>
            <ac:picMk id="6" creationId="{6EE67FAA-234E-318B-4AA6-AA6890106249}"/>
          </ac:picMkLst>
        </pc:picChg>
        <pc:picChg chg="del">
          <ac:chgData name="Matheus Nogueira" userId="3ffbdc37af4c2ab0" providerId="LiveId" clId="{980A3541-D0DD-4019-9C93-E9DDF25F2C18}" dt="2023-12-24T03:10:47.758" v="712" actId="478"/>
          <ac:picMkLst>
            <pc:docMk/>
            <pc:sldMk cId="1006482043" sldId="268"/>
            <ac:picMk id="7" creationId="{236B08C3-F452-21B7-E2D4-6F2C96D65FA2}"/>
          </ac:picMkLst>
        </pc:picChg>
        <pc:picChg chg="del">
          <ac:chgData name="Matheus Nogueira" userId="3ffbdc37af4c2ab0" providerId="LiveId" clId="{980A3541-D0DD-4019-9C93-E9DDF25F2C18}" dt="2023-12-24T03:10:47.758" v="712" actId="478"/>
          <ac:picMkLst>
            <pc:docMk/>
            <pc:sldMk cId="1006482043" sldId="268"/>
            <ac:picMk id="9" creationId="{816B3F46-5663-1BE2-9F4C-F8B4DB01F79B}"/>
          </ac:picMkLst>
        </pc:picChg>
        <pc:picChg chg="add mod">
          <ac:chgData name="Matheus Nogueira" userId="3ffbdc37af4c2ab0" providerId="LiveId" clId="{980A3541-D0DD-4019-9C93-E9DDF25F2C18}" dt="2023-12-24T03:27:25.433" v="746" actId="1076"/>
          <ac:picMkLst>
            <pc:docMk/>
            <pc:sldMk cId="1006482043" sldId="268"/>
            <ac:picMk id="10" creationId="{3264EEB1-1CEA-E499-3276-617C59910AF3}"/>
          </ac:picMkLst>
        </pc:picChg>
        <pc:picChg chg="del">
          <ac:chgData name="Matheus Nogueira" userId="3ffbdc37af4c2ab0" providerId="LiveId" clId="{980A3541-D0DD-4019-9C93-E9DDF25F2C18}" dt="2023-12-24T03:10:47.758" v="712" actId="478"/>
          <ac:picMkLst>
            <pc:docMk/>
            <pc:sldMk cId="1006482043" sldId="268"/>
            <ac:picMk id="12" creationId="{4E77537A-FC87-60B0-CCFA-AC0A2C126D3E}"/>
          </ac:picMkLst>
        </pc:picChg>
        <pc:picChg chg="add mod">
          <ac:chgData name="Matheus Nogueira" userId="3ffbdc37af4c2ab0" providerId="LiveId" clId="{980A3541-D0DD-4019-9C93-E9DDF25F2C18}" dt="2023-12-24T13:00:35.737" v="905" actId="1076"/>
          <ac:picMkLst>
            <pc:docMk/>
            <pc:sldMk cId="1006482043" sldId="268"/>
            <ac:picMk id="13" creationId="{23303F62-3FF2-EF7E-F704-409D6DDFF03C}"/>
          </ac:picMkLst>
        </pc:picChg>
        <pc:picChg chg="del">
          <ac:chgData name="Matheus Nogueira" userId="3ffbdc37af4c2ab0" providerId="LiveId" clId="{980A3541-D0DD-4019-9C93-E9DDF25F2C18}" dt="2023-12-24T03:10:47.758" v="712" actId="478"/>
          <ac:picMkLst>
            <pc:docMk/>
            <pc:sldMk cId="1006482043" sldId="268"/>
            <ac:picMk id="14" creationId="{128EB233-C513-D965-00D5-90528E967998}"/>
          </ac:picMkLst>
        </pc:picChg>
        <pc:picChg chg="add mod">
          <ac:chgData name="Matheus Nogueira" userId="3ffbdc37af4c2ab0" providerId="LiveId" clId="{980A3541-D0DD-4019-9C93-E9DDF25F2C18}" dt="2023-12-24T13:00:40.876" v="906" actId="1076"/>
          <ac:picMkLst>
            <pc:docMk/>
            <pc:sldMk cId="1006482043" sldId="268"/>
            <ac:picMk id="16" creationId="{35301490-7186-AC7B-128B-407D6B721740}"/>
          </ac:picMkLst>
        </pc:picChg>
        <pc:picChg chg="del">
          <ac:chgData name="Matheus Nogueira" userId="3ffbdc37af4c2ab0" providerId="LiveId" clId="{980A3541-D0DD-4019-9C93-E9DDF25F2C18}" dt="2023-12-24T03:10:47.758" v="712" actId="478"/>
          <ac:picMkLst>
            <pc:docMk/>
            <pc:sldMk cId="1006482043" sldId="268"/>
            <ac:picMk id="18" creationId="{26E4A552-A5A7-5CB4-4002-D02AC5435692}"/>
          </ac:picMkLst>
        </pc:picChg>
        <pc:picChg chg="add mod">
          <ac:chgData name="Matheus Nogueira" userId="3ffbdc37af4c2ab0" providerId="LiveId" clId="{980A3541-D0DD-4019-9C93-E9DDF25F2C18}" dt="2023-12-24T13:00:35.737" v="905" actId="1076"/>
          <ac:picMkLst>
            <pc:docMk/>
            <pc:sldMk cId="1006482043" sldId="268"/>
            <ac:picMk id="19" creationId="{86EFBE41-8BD8-A2A9-0A68-AFD0CC39A9F2}"/>
          </ac:picMkLst>
        </pc:picChg>
        <pc:picChg chg="add mod">
          <ac:chgData name="Matheus Nogueira" userId="3ffbdc37af4c2ab0" providerId="LiveId" clId="{980A3541-D0DD-4019-9C93-E9DDF25F2C18}" dt="2023-12-24T13:00:40.876" v="906" actId="1076"/>
          <ac:picMkLst>
            <pc:docMk/>
            <pc:sldMk cId="1006482043" sldId="268"/>
            <ac:picMk id="21" creationId="{AA3EB880-80AA-015E-D269-A57240F62C4F}"/>
          </ac:picMkLst>
        </pc:picChg>
        <pc:picChg chg="del">
          <ac:chgData name="Matheus Nogueira" userId="3ffbdc37af4c2ab0" providerId="LiveId" clId="{980A3541-D0DD-4019-9C93-E9DDF25F2C18}" dt="2023-12-24T03:10:47.758" v="712" actId="478"/>
          <ac:picMkLst>
            <pc:docMk/>
            <pc:sldMk cId="1006482043" sldId="268"/>
            <ac:picMk id="22" creationId="{807C9454-E058-CFB5-C661-53A7D9D66041}"/>
          </ac:picMkLst>
        </pc:picChg>
        <pc:picChg chg="add mod">
          <ac:chgData name="Matheus Nogueira" userId="3ffbdc37af4c2ab0" providerId="LiveId" clId="{980A3541-D0DD-4019-9C93-E9DDF25F2C18}" dt="2023-12-24T13:00:35.737" v="905" actId="1076"/>
          <ac:picMkLst>
            <pc:docMk/>
            <pc:sldMk cId="1006482043" sldId="268"/>
            <ac:picMk id="24" creationId="{49C67D14-467B-2192-31E5-9C8290E9C1EB}"/>
          </ac:picMkLst>
        </pc:picChg>
        <pc:picChg chg="add mod">
          <ac:chgData name="Matheus Nogueira" userId="3ffbdc37af4c2ab0" providerId="LiveId" clId="{980A3541-D0DD-4019-9C93-E9DDF25F2C18}" dt="2023-12-24T13:00:40.876" v="906" actId="1076"/>
          <ac:picMkLst>
            <pc:docMk/>
            <pc:sldMk cId="1006482043" sldId="268"/>
            <ac:picMk id="26" creationId="{2C67F5F4-EEB7-8737-C7FC-426AC6843FB3}"/>
          </ac:picMkLst>
        </pc:picChg>
      </pc:sldChg>
      <pc:sldChg chg="addSp delSp modSp add mod">
        <pc:chgData name="Matheus Nogueira" userId="3ffbdc37af4c2ab0" providerId="LiveId" clId="{980A3541-D0DD-4019-9C93-E9DDF25F2C18}" dt="2023-12-24T13:02:03.817" v="934" actId="1076"/>
        <pc:sldMkLst>
          <pc:docMk/>
          <pc:sldMk cId="1269274357" sldId="269"/>
        </pc:sldMkLst>
        <pc:spChg chg="mod">
          <ac:chgData name="Matheus Nogueira" userId="3ffbdc37af4c2ab0" providerId="LiveId" clId="{980A3541-D0DD-4019-9C93-E9DDF25F2C18}" dt="2023-12-24T03:09:33.934" v="703" actId="14100"/>
          <ac:spMkLst>
            <pc:docMk/>
            <pc:sldMk cId="1269274357" sldId="269"/>
            <ac:spMk id="4" creationId="{82085A9C-3B6C-1943-2E99-59512440E484}"/>
          </ac:spMkLst>
        </pc:spChg>
        <pc:picChg chg="add mod">
          <ac:chgData name="Matheus Nogueira" userId="3ffbdc37af4c2ab0" providerId="LiveId" clId="{980A3541-D0DD-4019-9C93-E9DDF25F2C18}" dt="2023-12-24T03:27:36.235" v="748"/>
          <ac:picMkLst>
            <pc:docMk/>
            <pc:sldMk cId="1269274357" sldId="269"/>
            <ac:picMk id="2" creationId="{FC35CDEF-1F9F-8F3E-EEED-226B11EF854A}"/>
          </ac:picMkLst>
        </pc:picChg>
        <pc:picChg chg="del">
          <ac:chgData name="Matheus Nogueira" userId="3ffbdc37af4c2ab0" providerId="LiveId" clId="{980A3541-D0DD-4019-9C93-E9DDF25F2C18}" dt="2023-12-24T03:10:51.905" v="713" actId="478"/>
          <ac:picMkLst>
            <pc:docMk/>
            <pc:sldMk cId="1269274357" sldId="269"/>
            <ac:picMk id="3" creationId="{362FDDD5-A024-1467-5DC1-CD3999FC0BA7}"/>
          </ac:picMkLst>
        </pc:picChg>
        <pc:picChg chg="add mod">
          <ac:chgData name="Matheus Nogueira" userId="3ffbdc37af4c2ab0" providerId="LiveId" clId="{980A3541-D0DD-4019-9C93-E9DDF25F2C18}" dt="2023-12-24T03:27:36.235" v="748"/>
          <ac:picMkLst>
            <pc:docMk/>
            <pc:sldMk cId="1269274357" sldId="269"/>
            <ac:picMk id="5" creationId="{BF1B8037-30EC-11B1-258B-983A31E2FE93}"/>
          </ac:picMkLst>
        </pc:picChg>
        <pc:picChg chg="add mod">
          <ac:chgData name="Matheus Nogueira" userId="3ffbdc37af4c2ab0" providerId="LiveId" clId="{980A3541-D0DD-4019-9C93-E9DDF25F2C18}" dt="2023-12-24T13:01:59.903" v="933" actId="1076"/>
          <ac:picMkLst>
            <pc:docMk/>
            <pc:sldMk cId="1269274357" sldId="269"/>
            <ac:picMk id="7" creationId="{FAAC8365-1363-DF72-0F85-3CF776320CDC}"/>
          </ac:picMkLst>
        </pc:picChg>
        <pc:picChg chg="del">
          <ac:chgData name="Matheus Nogueira" userId="3ffbdc37af4c2ab0" providerId="LiveId" clId="{980A3541-D0DD-4019-9C93-E9DDF25F2C18}" dt="2023-12-24T03:10:51.905" v="713" actId="478"/>
          <ac:picMkLst>
            <pc:docMk/>
            <pc:sldMk cId="1269274357" sldId="269"/>
            <ac:picMk id="8" creationId="{0E640999-F53E-FBB9-5BBB-3CDF438B228A}"/>
          </ac:picMkLst>
        </pc:picChg>
        <pc:picChg chg="del">
          <ac:chgData name="Matheus Nogueira" userId="3ffbdc37af4c2ab0" providerId="LiveId" clId="{980A3541-D0DD-4019-9C93-E9DDF25F2C18}" dt="2023-12-24T03:10:51.905" v="713" actId="478"/>
          <ac:picMkLst>
            <pc:docMk/>
            <pc:sldMk cId="1269274357" sldId="269"/>
            <ac:picMk id="10" creationId="{F4B9B4BA-38EC-57F8-510F-8A3CFDF0A78A}"/>
          </ac:picMkLst>
        </pc:picChg>
        <pc:picChg chg="add mod">
          <ac:chgData name="Matheus Nogueira" userId="3ffbdc37af4c2ab0" providerId="LiveId" clId="{980A3541-D0DD-4019-9C93-E9DDF25F2C18}" dt="2023-12-24T13:02:03.817" v="934" actId="1076"/>
          <ac:picMkLst>
            <pc:docMk/>
            <pc:sldMk cId="1269274357" sldId="269"/>
            <ac:picMk id="11" creationId="{EFDD023B-D8A3-4BCF-DF01-41171BB9730B}"/>
          </ac:picMkLst>
        </pc:picChg>
        <pc:picChg chg="del">
          <ac:chgData name="Matheus Nogueira" userId="3ffbdc37af4c2ab0" providerId="LiveId" clId="{980A3541-D0DD-4019-9C93-E9DDF25F2C18}" dt="2023-12-24T03:10:51.905" v="713" actId="478"/>
          <ac:picMkLst>
            <pc:docMk/>
            <pc:sldMk cId="1269274357" sldId="269"/>
            <ac:picMk id="13" creationId="{F96D6122-C6C5-86EC-EFCF-949D417A3F9F}"/>
          </ac:picMkLst>
        </pc:picChg>
        <pc:picChg chg="add mod">
          <ac:chgData name="Matheus Nogueira" userId="3ffbdc37af4c2ab0" providerId="LiveId" clId="{980A3541-D0DD-4019-9C93-E9DDF25F2C18}" dt="2023-12-24T13:01:59.903" v="933" actId="1076"/>
          <ac:picMkLst>
            <pc:docMk/>
            <pc:sldMk cId="1269274357" sldId="269"/>
            <ac:picMk id="14" creationId="{6F26BB3A-EF8B-214C-32E0-549A93FBA8D8}"/>
          </ac:picMkLst>
        </pc:picChg>
        <pc:picChg chg="del">
          <ac:chgData name="Matheus Nogueira" userId="3ffbdc37af4c2ab0" providerId="LiveId" clId="{980A3541-D0DD-4019-9C93-E9DDF25F2C18}" dt="2023-12-24T03:10:51.905" v="713" actId="478"/>
          <ac:picMkLst>
            <pc:docMk/>
            <pc:sldMk cId="1269274357" sldId="269"/>
            <ac:picMk id="16" creationId="{C1DF0418-1276-3871-1C6C-3B3E3413A720}"/>
          </ac:picMkLst>
        </pc:picChg>
        <pc:picChg chg="add mod">
          <ac:chgData name="Matheus Nogueira" userId="3ffbdc37af4c2ab0" providerId="LiveId" clId="{980A3541-D0DD-4019-9C93-E9DDF25F2C18}" dt="2023-12-24T13:02:03.817" v="934" actId="1076"/>
          <ac:picMkLst>
            <pc:docMk/>
            <pc:sldMk cId="1269274357" sldId="269"/>
            <ac:picMk id="17" creationId="{D1E4F544-3944-E5F7-5994-9CD907B5F738}"/>
          </ac:picMkLst>
        </pc:picChg>
        <pc:picChg chg="del">
          <ac:chgData name="Matheus Nogueira" userId="3ffbdc37af4c2ab0" providerId="LiveId" clId="{980A3541-D0DD-4019-9C93-E9DDF25F2C18}" dt="2023-12-24T03:10:51.905" v="713" actId="478"/>
          <ac:picMkLst>
            <pc:docMk/>
            <pc:sldMk cId="1269274357" sldId="269"/>
            <ac:picMk id="19" creationId="{C5D9025C-5BB6-F7D6-2E18-B36FB9F7CD85}"/>
          </ac:picMkLst>
        </pc:picChg>
        <pc:picChg chg="add mod">
          <ac:chgData name="Matheus Nogueira" userId="3ffbdc37af4c2ab0" providerId="LiveId" clId="{980A3541-D0DD-4019-9C93-E9DDF25F2C18}" dt="2023-12-24T13:01:59.903" v="933" actId="1076"/>
          <ac:picMkLst>
            <pc:docMk/>
            <pc:sldMk cId="1269274357" sldId="269"/>
            <ac:picMk id="20" creationId="{27D31138-F5FA-14CD-72D1-AE594B8C2FF9}"/>
          </ac:picMkLst>
        </pc:picChg>
        <pc:picChg chg="add mod">
          <ac:chgData name="Matheus Nogueira" userId="3ffbdc37af4c2ab0" providerId="LiveId" clId="{980A3541-D0DD-4019-9C93-E9DDF25F2C18}" dt="2023-12-24T13:02:03.817" v="934" actId="1076"/>
          <ac:picMkLst>
            <pc:docMk/>
            <pc:sldMk cId="1269274357" sldId="269"/>
            <ac:picMk id="22" creationId="{78F43F49-23A6-1354-850D-89C646506E36}"/>
          </ac:picMkLst>
        </pc:picChg>
        <pc:picChg chg="del">
          <ac:chgData name="Matheus Nogueira" userId="3ffbdc37af4c2ab0" providerId="LiveId" clId="{980A3541-D0DD-4019-9C93-E9DDF25F2C18}" dt="2023-12-24T03:10:51.905" v="713" actId="478"/>
          <ac:picMkLst>
            <pc:docMk/>
            <pc:sldMk cId="1269274357" sldId="269"/>
            <ac:picMk id="23" creationId="{B0FC1EA0-33DA-0828-6E33-D3FC106DC846}"/>
          </ac:picMkLst>
        </pc:picChg>
        <pc:picChg chg="del">
          <ac:chgData name="Matheus Nogueira" userId="3ffbdc37af4c2ab0" providerId="LiveId" clId="{980A3541-D0DD-4019-9C93-E9DDF25F2C18}" dt="2023-12-24T03:10:51.905" v="713" actId="478"/>
          <ac:picMkLst>
            <pc:docMk/>
            <pc:sldMk cId="1269274357" sldId="269"/>
            <ac:picMk id="26" creationId="{4A1F43C1-A219-89C6-0B69-91C4BCFCF6BF}"/>
          </ac:picMkLst>
        </pc:picChg>
      </pc:sldChg>
      <pc:sldChg chg="addSp delSp modSp add mod">
        <pc:chgData name="Matheus Nogueira" userId="3ffbdc37af4c2ab0" providerId="LiveId" clId="{980A3541-D0DD-4019-9C93-E9DDF25F2C18}" dt="2023-12-24T14:48:09.266" v="1779" actId="122"/>
        <pc:sldMkLst>
          <pc:docMk/>
          <pc:sldMk cId="3891363854" sldId="270"/>
        </pc:sldMkLst>
        <pc:spChg chg="mod">
          <ac:chgData name="Matheus Nogueira" userId="3ffbdc37af4c2ab0" providerId="LiveId" clId="{980A3541-D0DD-4019-9C93-E9DDF25F2C18}" dt="2023-12-24T03:09:36.283" v="704"/>
          <ac:spMkLst>
            <pc:docMk/>
            <pc:sldMk cId="3891363854" sldId="270"/>
            <ac:spMk id="4" creationId="{82085A9C-3B6C-1943-2E99-59512440E484}"/>
          </ac:spMkLst>
        </pc:spChg>
        <pc:graphicFrameChg chg="mod modGraphic">
          <ac:chgData name="Matheus Nogueira" userId="3ffbdc37af4c2ab0" providerId="LiveId" clId="{980A3541-D0DD-4019-9C93-E9DDF25F2C18}" dt="2023-12-24T14:48:09.266" v="1779" actId="122"/>
          <ac:graphicFrameMkLst>
            <pc:docMk/>
            <pc:sldMk cId="3891363854" sldId="270"/>
            <ac:graphicFrameMk id="8" creationId="{136A5065-5E66-FE0D-D14B-70A6176F4410}"/>
          </ac:graphicFrameMkLst>
        </pc:graphicFrameChg>
        <pc:picChg chg="add mod">
          <ac:chgData name="Matheus Nogueira" userId="3ffbdc37af4c2ab0" providerId="LiveId" clId="{980A3541-D0DD-4019-9C93-E9DDF25F2C18}" dt="2023-12-24T03:28:11.932" v="757" actId="1076"/>
          <ac:picMkLst>
            <pc:docMk/>
            <pc:sldMk cId="3891363854" sldId="270"/>
            <ac:picMk id="3" creationId="{51812EF8-A904-6E5F-4294-E2D6998A6A09}"/>
          </ac:picMkLst>
        </pc:picChg>
        <pc:picChg chg="del">
          <ac:chgData name="Matheus Nogueira" userId="3ffbdc37af4c2ab0" providerId="LiveId" clId="{980A3541-D0DD-4019-9C93-E9DDF25F2C18}" dt="2023-12-24T03:10:56.216" v="714" actId="478"/>
          <ac:picMkLst>
            <pc:docMk/>
            <pc:sldMk cId="3891363854" sldId="270"/>
            <ac:picMk id="5" creationId="{805087CD-450F-F689-EEFA-0D1A3FB7819B}"/>
          </ac:picMkLst>
        </pc:picChg>
        <pc:picChg chg="del">
          <ac:chgData name="Matheus Nogueira" userId="3ffbdc37af4c2ab0" providerId="LiveId" clId="{980A3541-D0DD-4019-9C93-E9DDF25F2C18}" dt="2023-12-24T03:10:56.216" v="714" actId="478"/>
          <ac:picMkLst>
            <pc:docMk/>
            <pc:sldMk cId="3891363854" sldId="270"/>
            <ac:picMk id="6" creationId="{1AAB8A85-7E3E-5755-5F97-8420CCC4B1A3}"/>
          </ac:picMkLst>
        </pc:picChg>
        <pc:picChg chg="add mod">
          <ac:chgData name="Matheus Nogueira" userId="3ffbdc37af4c2ab0" providerId="LiveId" clId="{980A3541-D0DD-4019-9C93-E9DDF25F2C18}" dt="2023-12-24T03:28:11.932" v="757" actId="1076"/>
          <ac:picMkLst>
            <pc:docMk/>
            <pc:sldMk cId="3891363854" sldId="270"/>
            <ac:picMk id="9" creationId="{1B14E9AF-23BA-232B-A2B8-2E3D6BC4251A}"/>
          </ac:picMkLst>
        </pc:picChg>
        <pc:picChg chg="del">
          <ac:chgData name="Matheus Nogueira" userId="3ffbdc37af4c2ab0" providerId="LiveId" clId="{980A3541-D0DD-4019-9C93-E9DDF25F2C18}" dt="2023-12-24T03:10:56.216" v="714" actId="478"/>
          <ac:picMkLst>
            <pc:docMk/>
            <pc:sldMk cId="3891363854" sldId="270"/>
            <ac:picMk id="11" creationId="{ED388A85-D91C-414F-B495-4C06571411F3}"/>
          </ac:picMkLst>
        </pc:picChg>
        <pc:picChg chg="add mod">
          <ac:chgData name="Matheus Nogueira" userId="3ffbdc37af4c2ab0" providerId="LiveId" clId="{980A3541-D0DD-4019-9C93-E9DDF25F2C18}" dt="2023-12-24T13:06:25.810" v="1013" actId="1076"/>
          <ac:picMkLst>
            <pc:docMk/>
            <pc:sldMk cId="3891363854" sldId="270"/>
            <ac:picMk id="12" creationId="{D53C2A2E-6C5B-A1E3-BD3E-7AE382F5D1F8}"/>
          </ac:picMkLst>
        </pc:picChg>
        <pc:picChg chg="add mod">
          <ac:chgData name="Matheus Nogueira" userId="3ffbdc37af4c2ab0" providerId="LiveId" clId="{980A3541-D0DD-4019-9C93-E9DDF25F2C18}" dt="2023-12-24T13:06:25.810" v="1013" actId="1076"/>
          <ac:picMkLst>
            <pc:docMk/>
            <pc:sldMk cId="3891363854" sldId="270"/>
            <ac:picMk id="14" creationId="{69DF418A-6D06-5081-477E-5A35253A1399}"/>
          </ac:picMkLst>
        </pc:picChg>
        <pc:picChg chg="del">
          <ac:chgData name="Matheus Nogueira" userId="3ffbdc37af4c2ab0" providerId="LiveId" clId="{980A3541-D0DD-4019-9C93-E9DDF25F2C18}" dt="2023-12-24T03:10:56.216" v="714" actId="478"/>
          <ac:picMkLst>
            <pc:docMk/>
            <pc:sldMk cId="3891363854" sldId="270"/>
            <ac:picMk id="15" creationId="{3267C045-A312-0EB6-B20A-034B7353B09D}"/>
          </ac:picMkLst>
        </pc:picChg>
        <pc:picChg chg="del">
          <ac:chgData name="Matheus Nogueira" userId="3ffbdc37af4c2ab0" providerId="LiveId" clId="{980A3541-D0DD-4019-9C93-E9DDF25F2C18}" dt="2023-12-24T03:10:56.216" v="714" actId="478"/>
          <ac:picMkLst>
            <pc:docMk/>
            <pc:sldMk cId="3891363854" sldId="270"/>
            <ac:picMk id="17" creationId="{7C90FB74-C04F-BF76-B97D-3F3B12F6B2F5}"/>
          </ac:picMkLst>
        </pc:picChg>
        <pc:picChg chg="add mod">
          <ac:chgData name="Matheus Nogueira" userId="3ffbdc37af4c2ab0" providerId="LiveId" clId="{980A3541-D0DD-4019-9C93-E9DDF25F2C18}" dt="2023-12-24T13:06:25.810" v="1013" actId="1076"/>
          <ac:picMkLst>
            <pc:docMk/>
            <pc:sldMk cId="3891363854" sldId="270"/>
            <ac:picMk id="18" creationId="{E5ACE513-1E23-32F3-D098-8C9BB92814A0}"/>
          </ac:picMkLst>
        </pc:picChg>
        <pc:picChg chg="del">
          <ac:chgData name="Matheus Nogueira" userId="3ffbdc37af4c2ab0" providerId="LiveId" clId="{980A3541-D0DD-4019-9C93-E9DDF25F2C18}" dt="2023-12-24T03:10:56.216" v="714" actId="478"/>
          <ac:picMkLst>
            <pc:docMk/>
            <pc:sldMk cId="3891363854" sldId="270"/>
            <ac:picMk id="20" creationId="{285D2798-BFC5-DFED-A4F8-F2ED3EF9CF2A}"/>
          </ac:picMkLst>
        </pc:picChg>
        <pc:picChg chg="add mod">
          <ac:chgData name="Matheus Nogueira" userId="3ffbdc37af4c2ab0" providerId="LiveId" clId="{980A3541-D0DD-4019-9C93-E9DDF25F2C18}" dt="2023-12-24T13:06:25.810" v="1013" actId="1076"/>
          <ac:picMkLst>
            <pc:docMk/>
            <pc:sldMk cId="3891363854" sldId="270"/>
            <ac:picMk id="21" creationId="{7410FBA6-B870-3DEE-5A3A-1935156B9AA6}"/>
          </ac:picMkLst>
        </pc:picChg>
        <pc:picChg chg="del">
          <ac:chgData name="Matheus Nogueira" userId="3ffbdc37af4c2ab0" providerId="LiveId" clId="{980A3541-D0DD-4019-9C93-E9DDF25F2C18}" dt="2023-12-24T03:10:56.216" v="714" actId="478"/>
          <ac:picMkLst>
            <pc:docMk/>
            <pc:sldMk cId="3891363854" sldId="270"/>
            <ac:picMk id="23" creationId="{F0C86FF2-3F97-FB46-6409-7098DEA7FEDB}"/>
          </ac:picMkLst>
        </pc:picChg>
        <pc:picChg chg="add mod ord">
          <ac:chgData name="Matheus Nogueira" userId="3ffbdc37af4c2ab0" providerId="LiveId" clId="{980A3541-D0DD-4019-9C93-E9DDF25F2C18}" dt="2023-12-24T13:06:25.810" v="1013" actId="1076"/>
          <ac:picMkLst>
            <pc:docMk/>
            <pc:sldMk cId="3891363854" sldId="270"/>
            <ac:picMk id="24" creationId="{98824169-A5EB-780B-E164-500E381839E8}"/>
          </ac:picMkLst>
        </pc:picChg>
        <pc:picChg chg="del">
          <ac:chgData name="Matheus Nogueira" userId="3ffbdc37af4c2ab0" providerId="LiveId" clId="{980A3541-D0DD-4019-9C93-E9DDF25F2C18}" dt="2023-12-24T03:10:56.216" v="714" actId="478"/>
          <ac:picMkLst>
            <pc:docMk/>
            <pc:sldMk cId="3891363854" sldId="270"/>
            <ac:picMk id="25" creationId="{C6862E8B-4C76-56D7-9873-5FE97FA0FA74}"/>
          </ac:picMkLst>
        </pc:picChg>
        <pc:picChg chg="add mod">
          <ac:chgData name="Matheus Nogueira" userId="3ffbdc37af4c2ab0" providerId="LiveId" clId="{980A3541-D0DD-4019-9C93-E9DDF25F2C18}" dt="2023-12-24T13:06:25.810" v="1013" actId="1076"/>
          <ac:picMkLst>
            <pc:docMk/>
            <pc:sldMk cId="3891363854" sldId="270"/>
            <ac:picMk id="27" creationId="{E1708E71-D3DB-6F98-9382-17EA220FA103}"/>
          </ac:picMkLst>
        </pc:picChg>
        <pc:picChg chg="add mod">
          <ac:chgData name="Matheus Nogueira" userId="3ffbdc37af4c2ab0" providerId="LiveId" clId="{980A3541-D0DD-4019-9C93-E9DDF25F2C18}" dt="2023-12-24T13:06:17.117" v="1010" actId="571"/>
          <ac:picMkLst>
            <pc:docMk/>
            <pc:sldMk cId="3891363854" sldId="270"/>
            <ac:picMk id="28" creationId="{B01A0FF9-7217-8868-C9DC-79284AC77832}"/>
          </ac:picMkLst>
        </pc:picChg>
        <pc:picChg chg="add mod">
          <ac:chgData name="Matheus Nogueira" userId="3ffbdc37af4c2ab0" providerId="LiveId" clId="{980A3541-D0DD-4019-9C93-E9DDF25F2C18}" dt="2023-12-24T13:06:17.117" v="1010" actId="571"/>
          <ac:picMkLst>
            <pc:docMk/>
            <pc:sldMk cId="3891363854" sldId="270"/>
            <ac:picMk id="29" creationId="{344FADD1-628E-1D53-91E1-BF9894E11F08}"/>
          </ac:picMkLst>
        </pc:picChg>
        <pc:picChg chg="add mod">
          <ac:chgData name="Matheus Nogueira" userId="3ffbdc37af4c2ab0" providerId="LiveId" clId="{980A3541-D0DD-4019-9C93-E9DDF25F2C18}" dt="2023-12-24T13:06:17.117" v="1010" actId="571"/>
          <ac:picMkLst>
            <pc:docMk/>
            <pc:sldMk cId="3891363854" sldId="270"/>
            <ac:picMk id="30" creationId="{917AFBE6-BF84-A229-2665-67A1D64DAC60}"/>
          </ac:picMkLst>
        </pc:picChg>
        <pc:picChg chg="add mod">
          <ac:chgData name="Matheus Nogueira" userId="3ffbdc37af4c2ab0" providerId="LiveId" clId="{980A3541-D0DD-4019-9C93-E9DDF25F2C18}" dt="2023-12-24T13:06:17.117" v="1010" actId="571"/>
          <ac:picMkLst>
            <pc:docMk/>
            <pc:sldMk cId="3891363854" sldId="270"/>
            <ac:picMk id="31" creationId="{F98158C4-7287-3EF0-C6A4-F43A6CF91390}"/>
          </ac:picMkLst>
        </pc:picChg>
      </pc:sldChg>
      <pc:sldChg chg="addSp delSp modSp add mod">
        <pc:chgData name="Matheus Nogueira" userId="3ffbdc37af4c2ab0" providerId="LiveId" clId="{980A3541-D0DD-4019-9C93-E9DDF25F2C18}" dt="2023-12-24T14:48:05.335" v="1778" actId="122"/>
        <pc:sldMkLst>
          <pc:docMk/>
          <pc:sldMk cId="3363564264" sldId="271"/>
        </pc:sldMkLst>
        <pc:spChg chg="mod">
          <ac:chgData name="Matheus Nogueira" userId="3ffbdc37af4c2ab0" providerId="LiveId" clId="{980A3541-D0DD-4019-9C93-E9DDF25F2C18}" dt="2023-12-24T03:09:39.868" v="707"/>
          <ac:spMkLst>
            <pc:docMk/>
            <pc:sldMk cId="3363564264" sldId="271"/>
            <ac:spMk id="4" creationId="{82085A9C-3B6C-1943-2E99-59512440E484}"/>
          </ac:spMkLst>
        </pc:spChg>
        <pc:graphicFrameChg chg="mod modGraphic">
          <ac:chgData name="Matheus Nogueira" userId="3ffbdc37af4c2ab0" providerId="LiveId" clId="{980A3541-D0DD-4019-9C93-E9DDF25F2C18}" dt="2023-12-24T14:48:05.335" v="1778" actId="122"/>
          <ac:graphicFrameMkLst>
            <pc:docMk/>
            <pc:sldMk cId="3363564264" sldId="271"/>
            <ac:graphicFrameMk id="9" creationId="{7BBA71C7-4A53-B336-3D15-9F69BEA30E91}"/>
          </ac:graphicFrameMkLst>
        </pc:graphicFrameChg>
        <pc:picChg chg="add mod">
          <ac:chgData name="Matheus Nogueira" userId="3ffbdc37af4c2ab0" providerId="LiveId" clId="{980A3541-D0DD-4019-9C93-E9DDF25F2C18}" dt="2023-12-24T03:28:15.596" v="758"/>
          <ac:picMkLst>
            <pc:docMk/>
            <pc:sldMk cId="3363564264" sldId="271"/>
            <ac:picMk id="2" creationId="{0962B870-D5E1-7731-C033-366E3492CB6B}"/>
          </ac:picMkLst>
        </pc:picChg>
        <pc:picChg chg="add mod">
          <ac:chgData name="Matheus Nogueira" userId="3ffbdc37af4c2ab0" providerId="LiveId" clId="{980A3541-D0DD-4019-9C93-E9DDF25F2C18}" dt="2023-12-24T03:28:15.596" v="758"/>
          <ac:picMkLst>
            <pc:docMk/>
            <pc:sldMk cId="3363564264" sldId="271"/>
            <ac:picMk id="3" creationId="{E3723868-289F-77D0-559D-3FDC8E3F0B62}"/>
          </ac:picMkLst>
        </pc:picChg>
        <pc:picChg chg="del">
          <ac:chgData name="Matheus Nogueira" userId="3ffbdc37af4c2ab0" providerId="LiveId" clId="{980A3541-D0DD-4019-9C93-E9DDF25F2C18}" dt="2023-12-24T03:11:01.201" v="715" actId="478"/>
          <ac:picMkLst>
            <pc:docMk/>
            <pc:sldMk cId="3363564264" sldId="271"/>
            <ac:picMk id="5" creationId="{7440767A-C929-A407-08B2-F3DD482FB039}"/>
          </ac:picMkLst>
        </pc:picChg>
        <pc:picChg chg="del">
          <ac:chgData name="Matheus Nogueira" userId="3ffbdc37af4c2ab0" providerId="LiveId" clId="{980A3541-D0DD-4019-9C93-E9DDF25F2C18}" dt="2023-12-24T03:11:01.201" v="715" actId="478"/>
          <ac:picMkLst>
            <pc:docMk/>
            <pc:sldMk cId="3363564264" sldId="271"/>
            <ac:picMk id="7" creationId="{E6BD8B30-A702-4070-D873-D9D89CF4ACC2}"/>
          </ac:picMkLst>
        </pc:picChg>
        <pc:picChg chg="add mod">
          <ac:chgData name="Matheus Nogueira" userId="3ffbdc37af4c2ab0" providerId="LiveId" clId="{980A3541-D0DD-4019-9C93-E9DDF25F2C18}" dt="2023-12-24T13:04:52.299" v="987" actId="1076"/>
          <ac:picMkLst>
            <pc:docMk/>
            <pc:sldMk cId="3363564264" sldId="271"/>
            <ac:picMk id="8" creationId="{64A99ED2-1868-A458-C7FB-0A8C24D90ECA}"/>
          </ac:picMkLst>
        </pc:picChg>
        <pc:picChg chg="add mod">
          <ac:chgData name="Matheus Nogueira" userId="3ffbdc37af4c2ab0" providerId="LiveId" clId="{980A3541-D0DD-4019-9C93-E9DDF25F2C18}" dt="2023-12-24T13:04:56.168" v="988" actId="1076"/>
          <ac:picMkLst>
            <pc:docMk/>
            <pc:sldMk cId="3363564264" sldId="271"/>
            <ac:picMk id="11" creationId="{945C07BC-4DB8-1FF7-2968-2176DA68AA4B}"/>
          </ac:picMkLst>
        </pc:picChg>
        <pc:picChg chg="del">
          <ac:chgData name="Matheus Nogueira" userId="3ffbdc37af4c2ab0" providerId="LiveId" clId="{980A3541-D0DD-4019-9C93-E9DDF25F2C18}" dt="2023-12-24T03:11:01.201" v="715" actId="478"/>
          <ac:picMkLst>
            <pc:docMk/>
            <pc:sldMk cId="3363564264" sldId="271"/>
            <ac:picMk id="12" creationId="{0F8FD2AA-BCAD-6582-3671-B613CD780166}"/>
          </ac:picMkLst>
        </pc:picChg>
        <pc:picChg chg="add mod">
          <ac:chgData name="Matheus Nogueira" userId="3ffbdc37af4c2ab0" providerId="LiveId" clId="{980A3541-D0DD-4019-9C93-E9DDF25F2C18}" dt="2023-12-24T13:04:52.299" v="987" actId="1076"/>
          <ac:picMkLst>
            <pc:docMk/>
            <pc:sldMk cId="3363564264" sldId="271"/>
            <ac:picMk id="14" creationId="{684E6B39-9C6E-7FEB-02AC-F9AD03073D4A}"/>
          </ac:picMkLst>
        </pc:picChg>
        <pc:picChg chg="del">
          <ac:chgData name="Matheus Nogueira" userId="3ffbdc37af4c2ab0" providerId="LiveId" clId="{980A3541-D0DD-4019-9C93-E9DDF25F2C18}" dt="2023-12-24T03:11:01.201" v="715" actId="478"/>
          <ac:picMkLst>
            <pc:docMk/>
            <pc:sldMk cId="3363564264" sldId="271"/>
            <ac:picMk id="15" creationId="{5A398760-FC0C-B0C5-2F74-36BF2C038D5A}"/>
          </ac:picMkLst>
        </pc:picChg>
        <pc:picChg chg="add mod">
          <ac:chgData name="Matheus Nogueira" userId="3ffbdc37af4c2ab0" providerId="LiveId" clId="{980A3541-D0DD-4019-9C93-E9DDF25F2C18}" dt="2023-12-24T13:04:56.168" v="988" actId="1076"/>
          <ac:picMkLst>
            <pc:docMk/>
            <pc:sldMk cId="3363564264" sldId="271"/>
            <ac:picMk id="17" creationId="{C0C06498-80A6-6A20-234F-DC96E6D229EC}"/>
          </ac:picMkLst>
        </pc:picChg>
        <pc:picChg chg="del">
          <ac:chgData name="Matheus Nogueira" userId="3ffbdc37af4c2ab0" providerId="LiveId" clId="{980A3541-D0DD-4019-9C93-E9DDF25F2C18}" dt="2023-12-24T03:11:01.201" v="715" actId="478"/>
          <ac:picMkLst>
            <pc:docMk/>
            <pc:sldMk cId="3363564264" sldId="271"/>
            <ac:picMk id="18" creationId="{F0D2CBD5-5E67-BDD1-951D-CDEBA2374FB3}"/>
          </ac:picMkLst>
        </pc:picChg>
        <pc:picChg chg="add mod ord">
          <ac:chgData name="Matheus Nogueira" userId="3ffbdc37af4c2ab0" providerId="LiveId" clId="{980A3541-D0DD-4019-9C93-E9DDF25F2C18}" dt="2023-12-24T13:04:52.299" v="987" actId="1076"/>
          <ac:picMkLst>
            <pc:docMk/>
            <pc:sldMk cId="3363564264" sldId="271"/>
            <ac:picMk id="20" creationId="{E630520E-5F5C-FC3C-3064-861026967857}"/>
          </ac:picMkLst>
        </pc:picChg>
        <pc:picChg chg="del">
          <ac:chgData name="Matheus Nogueira" userId="3ffbdc37af4c2ab0" providerId="LiveId" clId="{980A3541-D0DD-4019-9C93-E9DDF25F2C18}" dt="2023-12-24T03:11:01.201" v="715" actId="478"/>
          <ac:picMkLst>
            <pc:docMk/>
            <pc:sldMk cId="3363564264" sldId="271"/>
            <ac:picMk id="21" creationId="{5407F569-B378-F88C-FA0F-12F532CA4C2B}"/>
          </ac:picMkLst>
        </pc:picChg>
        <pc:picChg chg="add mod">
          <ac:chgData name="Matheus Nogueira" userId="3ffbdc37af4c2ab0" providerId="LiveId" clId="{980A3541-D0DD-4019-9C93-E9DDF25F2C18}" dt="2023-12-24T13:04:56.168" v="988" actId="1076"/>
          <ac:picMkLst>
            <pc:docMk/>
            <pc:sldMk cId="3363564264" sldId="271"/>
            <ac:picMk id="23" creationId="{F4C0D212-80E3-AE72-5723-47341F969589}"/>
          </ac:picMkLst>
        </pc:picChg>
        <pc:picChg chg="del">
          <ac:chgData name="Matheus Nogueira" userId="3ffbdc37af4c2ab0" providerId="LiveId" clId="{980A3541-D0DD-4019-9C93-E9DDF25F2C18}" dt="2023-12-24T03:11:01.201" v="715" actId="478"/>
          <ac:picMkLst>
            <pc:docMk/>
            <pc:sldMk cId="3363564264" sldId="271"/>
            <ac:picMk id="24" creationId="{72F6D296-73DA-7611-0D09-9DEF6C198D86}"/>
          </ac:picMkLst>
        </pc:picChg>
        <pc:picChg chg="del">
          <ac:chgData name="Matheus Nogueira" userId="3ffbdc37af4c2ab0" providerId="LiveId" clId="{980A3541-D0DD-4019-9C93-E9DDF25F2C18}" dt="2023-12-24T03:11:01.201" v="715" actId="478"/>
          <ac:picMkLst>
            <pc:docMk/>
            <pc:sldMk cId="3363564264" sldId="271"/>
            <ac:picMk id="27" creationId="{67BEC44A-AEB2-3306-3AB7-578B8DA3EFB5}"/>
          </ac:picMkLst>
        </pc:picChg>
      </pc:sldChg>
      <pc:sldChg chg="addSp delSp modSp add mod">
        <pc:chgData name="Matheus Nogueira" userId="3ffbdc37af4c2ab0" providerId="LiveId" clId="{980A3541-D0DD-4019-9C93-E9DDF25F2C18}" dt="2023-12-24T14:48:01.300" v="1777" actId="122"/>
        <pc:sldMkLst>
          <pc:docMk/>
          <pc:sldMk cId="2378849639" sldId="272"/>
        </pc:sldMkLst>
        <pc:spChg chg="mod">
          <ac:chgData name="Matheus Nogueira" userId="3ffbdc37af4c2ab0" providerId="LiveId" clId="{980A3541-D0DD-4019-9C93-E9DDF25F2C18}" dt="2023-12-24T13:07:43.583" v="1022"/>
          <ac:spMkLst>
            <pc:docMk/>
            <pc:sldMk cId="2378849639" sldId="272"/>
            <ac:spMk id="4" creationId="{82085A9C-3B6C-1943-2E99-59512440E484}"/>
          </ac:spMkLst>
        </pc:spChg>
        <pc:graphicFrameChg chg="modGraphic">
          <ac:chgData name="Matheus Nogueira" userId="3ffbdc37af4c2ab0" providerId="LiveId" clId="{980A3541-D0DD-4019-9C93-E9DDF25F2C18}" dt="2023-12-24T14:48:01.300" v="1777" actId="122"/>
          <ac:graphicFrameMkLst>
            <pc:docMk/>
            <pc:sldMk cId="2378849639" sldId="272"/>
            <ac:graphicFrameMk id="13" creationId="{F26955AC-B069-27F1-7A42-4FB71AA7E5FD}"/>
          </ac:graphicFrameMkLst>
        </pc:graphicFrameChg>
        <pc:picChg chg="add del mod">
          <ac:chgData name="Matheus Nogueira" userId="3ffbdc37af4c2ab0" providerId="LiveId" clId="{980A3541-D0DD-4019-9C93-E9DDF25F2C18}" dt="2023-12-24T13:13:40.073" v="1091" actId="478"/>
          <ac:picMkLst>
            <pc:docMk/>
            <pc:sldMk cId="2378849639" sldId="272"/>
            <ac:picMk id="3" creationId="{653F55A3-9E47-3E4D-4264-2350B85C8438}"/>
          </ac:picMkLst>
        </pc:picChg>
        <pc:picChg chg="add mod">
          <ac:chgData name="Matheus Nogueira" userId="3ffbdc37af4c2ab0" providerId="LiveId" clId="{980A3541-D0DD-4019-9C93-E9DDF25F2C18}" dt="2023-12-24T13:20:08.856" v="1181" actId="1076"/>
          <ac:picMkLst>
            <pc:docMk/>
            <pc:sldMk cId="2378849639" sldId="272"/>
            <ac:picMk id="3" creationId="{CCF1E9FA-1400-08AF-9A83-1D602FFF8B04}"/>
          </ac:picMkLst>
        </pc:picChg>
        <pc:picChg chg="del">
          <ac:chgData name="Matheus Nogueira" userId="3ffbdc37af4c2ab0" providerId="LiveId" clId="{980A3541-D0DD-4019-9C93-E9DDF25F2C18}" dt="2023-12-24T13:07:32.472" v="1015" actId="478"/>
          <ac:picMkLst>
            <pc:docMk/>
            <pc:sldMk cId="2378849639" sldId="272"/>
            <ac:picMk id="5" creationId="{A678036D-02F2-AC38-711B-207A70714FA9}"/>
          </ac:picMkLst>
        </pc:picChg>
        <pc:picChg chg="add mod">
          <ac:chgData name="Matheus Nogueira" userId="3ffbdc37af4c2ab0" providerId="LiveId" clId="{980A3541-D0DD-4019-9C93-E9DDF25F2C18}" dt="2023-12-24T13:20:08.856" v="1181" actId="1076"/>
          <ac:picMkLst>
            <pc:docMk/>
            <pc:sldMk cId="2378849639" sldId="272"/>
            <ac:picMk id="6" creationId="{9538E05E-78E2-AE5E-D216-1CAB26CBA0F0}"/>
          </ac:picMkLst>
        </pc:picChg>
        <pc:picChg chg="add del mod">
          <ac:chgData name="Matheus Nogueira" userId="3ffbdc37af4c2ab0" providerId="LiveId" clId="{980A3541-D0DD-4019-9C93-E9DDF25F2C18}" dt="2023-12-24T13:13:39.724" v="1090" actId="478"/>
          <ac:picMkLst>
            <pc:docMk/>
            <pc:sldMk cId="2378849639" sldId="272"/>
            <ac:picMk id="7" creationId="{C2CF2BC9-7ACE-B3D5-0BC5-8D1C2423FCC0}"/>
          </ac:picMkLst>
        </pc:picChg>
        <pc:picChg chg="add mod">
          <ac:chgData name="Matheus Nogueira" userId="3ffbdc37af4c2ab0" providerId="LiveId" clId="{980A3541-D0DD-4019-9C93-E9DDF25F2C18}" dt="2023-12-24T13:20:08.856" v="1181" actId="1076"/>
          <ac:picMkLst>
            <pc:docMk/>
            <pc:sldMk cId="2378849639" sldId="272"/>
            <ac:picMk id="8" creationId="{19A5123B-0136-49FC-207A-EDA7B357B558}"/>
          </ac:picMkLst>
        </pc:picChg>
        <pc:picChg chg="add mod">
          <ac:chgData name="Matheus Nogueira" userId="3ffbdc37af4c2ab0" providerId="LiveId" clId="{980A3541-D0DD-4019-9C93-E9DDF25F2C18}" dt="2023-12-24T13:14:10.692" v="1114" actId="1036"/>
          <ac:picMkLst>
            <pc:docMk/>
            <pc:sldMk cId="2378849639" sldId="272"/>
            <ac:picMk id="9" creationId="{22322E7F-BBF6-CCDE-8964-AE7ACE35F56E}"/>
          </ac:picMkLst>
        </pc:picChg>
        <pc:picChg chg="add mod">
          <ac:chgData name="Matheus Nogueira" userId="3ffbdc37af4c2ab0" providerId="LiveId" clId="{980A3541-D0DD-4019-9C93-E9DDF25F2C18}" dt="2023-12-24T13:14:10.692" v="1114" actId="1036"/>
          <ac:picMkLst>
            <pc:docMk/>
            <pc:sldMk cId="2378849639" sldId="272"/>
            <ac:picMk id="11" creationId="{88E576D2-EF3B-F806-199E-DFD1FD3668D5}"/>
          </ac:picMkLst>
        </pc:picChg>
        <pc:picChg chg="add mod">
          <ac:chgData name="Matheus Nogueira" userId="3ffbdc37af4c2ab0" providerId="LiveId" clId="{980A3541-D0DD-4019-9C93-E9DDF25F2C18}" dt="2023-12-24T13:20:08.856" v="1181" actId="1076"/>
          <ac:picMkLst>
            <pc:docMk/>
            <pc:sldMk cId="2378849639" sldId="272"/>
            <ac:picMk id="12" creationId="{3E5B87CD-A297-4EF4-E500-898BDE5FBE6A}"/>
          </ac:picMkLst>
        </pc:picChg>
        <pc:picChg chg="add del mod">
          <ac:chgData name="Matheus Nogueira" userId="3ffbdc37af4c2ab0" providerId="LiveId" clId="{980A3541-D0DD-4019-9C93-E9DDF25F2C18}" dt="2023-12-24T13:16:51.669" v="1152" actId="478"/>
          <ac:picMkLst>
            <pc:docMk/>
            <pc:sldMk cId="2378849639" sldId="272"/>
            <ac:picMk id="14" creationId="{EC2CF541-25AE-0474-4F1D-4EA44252B8BD}"/>
          </ac:picMkLst>
        </pc:picChg>
        <pc:picChg chg="del">
          <ac:chgData name="Matheus Nogueira" userId="3ffbdc37af4c2ab0" providerId="LiveId" clId="{980A3541-D0DD-4019-9C93-E9DDF25F2C18}" dt="2023-12-24T13:07:32.472" v="1015" actId="478"/>
          <ac:picMkLst>
            <pc:docMk/>
            <pc:sldMk cId="2378849639" sldId="272"/>
            <ac:picMk id="15" creationId="{316447B1-5818-CD71-DAA8-DDF3E4ABC5AB}"/>
          </ac:picMkLst>
        </pc:picChg>
        <pc:picChg chg="add mod">
          <ac:chgData name="Matheus Nogueira" userId="3ffbdc37af4c2ab0" providerId="LiveId" clId="{980A3541-D0DD-4019-9C93-E9DDF25F2C18}" dt="2023-12-24T13:20:08.856" v="1181" actId="1076"/>
          <ac:picMkLst>
            <pc:docMk/>
            <pc:sldMk cId="2378849639" sldId="272"/>
            <ac:picMk id="15" creationId="{C20533A2-F44A-ADE7-695D-B6115AB044E7}"/>
          </ac:picMkLst>
        </pc:picChg>
        <pc:picChg chg="add mod ord">
          <ac:chgData name="Matheus Nogueira" userId="3ffbdc37af4c2ab0" providerId="LiveId" clId="{980A3541-D0DD-4019-9C93-E9DDF25F2C18}" dt="2023-12-24T13:20:08.856" v="1181" actId="1076"/>
          <ac:picMkLst>
            <pc:docMk/>
            <pc:sldMk cId="2378849639" sldId="272"/>
            <ac:picMk id="17" creationId="{851DDA37-9525-2E8F-174D-BD051D7677E8}"/>
          </ac:picMkLst>
        </pc:picChg>
        <pc:picChg chg="del">
          <ac:chgData name="Matheus Nogueira" userId="3ffbdc37af4c2ab0" providerId="LiveId" clId="{980A3541-D0DD-4019-9C93-E9DDF25F2C18}" dt="2023-12-24T13:07:32.472" v="1015" actId="478"/>
          <ac:picMkLst>
            <pc:docMk/>
            <pc:sldMk cId="2378849639" sldId="272"/>
            <ac:picMk id="17" creationId="{DCF50022-E238-0863-3732-4925E48342E5}"/>
          </ac:picMkLst>
        </pc:picChg>
        <pc:picChg chg="del">
          <ac:chgData name="Matheus Nogueira" userId="3ffbdc37af4c2ab0" providerId="LiveId" clId="{980A3541-D0DD-4019-9C93-E9DDF25F2C18}" dt="2023-12-24T13:07:32.472" v="1015" actId="478"/>
          <ac:picMkLst>
            <pc:docMk/>
            <pc:sldMk cId="2378849639" sldId="272"/>
            <ac:picMk id="19" creationId="{96172044-E0B6-7669-0956-C6B0B7DBBF95}"/>
          </ac:picMkLst>
        </pc:picChg>
        <pc:picChg chg="del">
          <ac:chgData name="Matheus Nogueira" userId="3ffbdc37af4c2ab0" providerId="LiveId" clId="{980A3541-D0DD-4019-9C93-E9DDF25F2C18}" dt="2023-12-24T13:07:32.472" v="1015" actId="478"/>
          <ac:picMkLst>
            <pc:docMk/>
            <pc:sldMk cId="2378849639" sldId="272"/>
            <ac:picMk id="21" creationId="{F58DE8AD-C317-62C4-1053-E0E7BF4D83AF}"/>
          </ac:picMkLst>
        </pc:picChg>
        <pc:picChg chg="del">
          <ac:chgData name="Matheus Nogueira" userId="3ffbdc37af4c2ab0" providerId="LiveId" clId="{980A3541-D0DD-4019-9C93-E9DDF25F2C18}" dt="2023-12-24T13:07:32.472" v="1015" actId="478"/>
          <ac:picMkLst>
            <pc:docMk/>
            <pc:sldMk cId="2378849639" sldId="272"/>
            <ac:picMk id="23" creationId="{1A0047A3-42B5-F6E4-C4D8-53397D18E4A9}"/>
          </ac:picMkLst>
        </pc:picChg>
        <pc:picChg chg="del">
          <ac:chgData name="Matheus Nogueira" userId="3ffbdc37af4c2ab0" providerId="LiveId" clId="{980A3541-D0DD-4019-9C93-E9DDF25F2C18}" dt="2023-12-24T13:07:32.472" v="1015" actId="478"/>
          <ac:picMkLst>
            <pc:docMk/>
            <pc:sldMk cId="2378849639" sldId="272"/>
            <ac:picMk id="25" creationId="{3C3005EE-BE98-665F-2116-AA2AF0BE690B}"/>
          </ac:picMkLst>
        </pc:picChg>
        <pc:picChg chg="del">
          <ac:chgData name="Matheus Nogueira" userId="3ffbdc37af4c2ab0" providerId="LiveId" clId="{980A3541-D0DD-4019-9C93-E9DDF25F2C18}" dt="2023-12-24T13:07:32.472" v="1015" actId="478"/>
          <ac:picMkLst>
            <pc:docMk/>
            <pc:sldMk cId="2378849639" sldId="272"/>
            <ac:picMk id="27" creationId="{A9C6EC1F-F65F-AAE6-4802-788274B76266}"/>
          </ac:picMkLst>
        </pc:picChg>
      </pc:sldChg>
      <pc:sldChg chg="addSp delSp modSp add mod">
        <pc:chgData name="Matheus Nogueira" userId="3ffbdc37af4c2ab0" providerId="LiveId" clId="{980A3541-D0DD-4019-9C93-E9DDF25F2C18}" dt="2023-12-24T14:47:57.851" v="1776" actId="122"/>
        <pc:sldMkLst>
          <pc:docMk/>
          <pc:sldMk cId="2297569234" sldId="273"/>
        </pc:sldMkLst>
        <pc:spChg chg="mod">
          <ac:chgData name="Matheus Nogueira" userId="3ffbdc37af4c2ab0" providerId="LiveId" clId="{980A3541-D0DD-4019-9C93-E9DDF25F2C18}" dt="2023-12-24T13:07:39.798" v="1021" actId="20577"/>
          <ac:spMkLst>
            <pc:docMk/>
            <pc:sldMk cId="2297569234" sldId="273"/>
            <ac:spMk id="4" creationId="{82085A9C-3B6C-1943-2E99-59512440E484}"/>
          </ac:spMkLst>
        </pc:spChg>
        <pc:graphicFrameChg chg="mod modGraphic">
          <ac:chgData name="Matheus Nogueira" userId="3ffbdc37af4c2ab0" providerId="LiveId" clId="{980A3541-D0DD-4019-9C93-E9DDF25F2C18}" dt="2023-12-24T14:47:57.851" v="1776" actId="122"/>
          <ac:graphicFrameMkLst>
            <pc:docMk/>
            <pc:sldMk cId="2297569234" sldId="273"/>
            <ac:graphicFrameMk id="17" creationId="{D565BEA7-7E07-BC71-F91A-4650C21C95BA}"/>
          </ac:graphicFrameMkLst>
        </pc:graphicFrameChg>
        <pc:picChg chg="add del mod">
          <ac:chgData name="Matheus Nogueira" userId="3ffbdc37af4c2ab0" providerId="LiveId" clId="{980A3541-D0DD-4019-9C93-E9DDF25F2C18}" dt="2023-12-24T13:13:38.842" v="1089" actId="478"/>
          <ac:picMkLst>
            <pc:docMk/>
            <pc:sldMk cId="2297569234" sldId="273"/>
            <ac:picMk id="2" creationId="{468B1F19-8EC2-4B18-B9C0-5A2BC1B97854}"/>
          </ac:picMkLst>
        </pc:picChg>
        <pc:picChg chg="add mod">
          <ac:chgData name="Matheus Nogueira" userId="3ffbdc37af4c2ab0" providerId="LiveId" clId="{980A3541-D0DD-4019-9C93-E9DDF25F2C18}" dt="2023-12-24T13:26:09.971" v="1235" actId="1076"/>
          <ac:picMkLst>
            <pc:docMk/>
            <pc:sldMk cId="2297569234" sldId="273"/>
            <ac:picMk id="3" creationId="{265B5A40-B7F8-1ECA-5344-E5F56BF81A5B}"/>
          </ac:picMkLst>
        </pc:picChg>
        <pc:picChg chg="add del mod">
          <ac:chgData name="Matheus Nogueira" userId="3ffbdc37af4c2ab0" providerId="LiveId" clId="{980A3541-D0DD-4019-9C93-E9DDF25F2C18}" dt="2023-12-24T13:13:38.452" v="1088" actId="478"/>
          <ac:picMkLst>
            <pc:docMk/>
            <pc:sldMk cId="2297569234" sldId="273"/>
            <ac:picMk id="3" creationId="{28F770BD-7591-84E8-77BF-E301308CF1AF}"/>
          </ac:picMkLst>
        </pc:picChg>
        <pc:picChg chg="del">
          <ac:chgData name="Matheus Nogueira" userId="3ffbdc37af4c2ab0" providerId="LiveId" clId="{980A3541-D0DD-4019-9C93-E9DDF25F2C18}" dt="2023-12-24T13:07:36.501" v="1016" actId="478"/>
          <ac:picMkLst>
            <pc:docMk/>
            <pc:sldMk cId="2297569234" sldId="273"/>
            <ac:picMk id="5" creationId="{B9B7447A-EEF4-1DB7-36A4-25F292A8A0FF}"/>
          </ac:picMkLst>
        </pc:picChg>
        <pc:picChg chg="add mod">
          <ac:chgData name="Matheus Nogueira" userId="3ffbdc37af4c2ab0" providerId="LiveId" clId="{980A3541-D0DD-4019-9C93-E9DDF25F2C18}" dt="2023-12-24T13:14:13.976" v="1115"/>
          <ac:picMkLst>
            <pc:docMk/>
            <pc:sldMk cId="2297569234" sldId="273"/>
            <ac:picMk id="6" creationId="{EF4B3E4D-8DFE-B6F4-D7A8-FF126F99E6F0}"/>
          </ac:picMkLst>
        </pc:picChg>
        <pc:picChg chg="add mod">
          <ac:chgData name="Matheus Nogueira" userId="3ffbdc37af4c2ab0" providerId="LiveId" clId="{980A3541-D0DD-4019-9C93-E9DDF25F2C18}" dt="2023-12-24T13:26:13.629" v="1236" actId="1076"/>
          <ac:picMkLst>
            <pc:docMk/>
            <pc:sldMk cId="2297569234" sldId="273"/>
            <ac:picMk id="7" creationId="{AB287EC2-250B-008F-CF54-C6639366B348}"/>
          </ac:picMkLst>
        </pc:picChg>
        <pc:picChg chg="del">
          <ac:chgData name="Matheus Nogueira" userId="3ffbdc37af4c2ab0" providerId="LiveId" clId="{980A3541-D0DD-4019-9C93-E9DDF25F2C18}" dt="2023-12-24T13:07:36.501" v="1016" actId="478"/>
          <ac:picMkLst>
            <pc:docMk/>
            <pc:sldMk cId="2297569234" sldId="273"/>
            <ac:picMk id="7" creationId="{E9A37BB3-1235-07E1-91BD-3AB49618AA26}"/>
          </ac:picMkLst>
        </pc:picChg>
        <pc:picChg chg="add mod">
          <ac:chgData name="Matheus Nogueira" userId="3ffbdc37af4c2ab0" providerId="LiveId" clId="{980A3541-D0DD-4019-9C93-E9DDF25F2C18}" dt="2023-12-24T13:14:13.976" v="1115"/>
          <ac:picMkLst>
            <pc:docMk/>
            <pc:sldMk cId="2297569234" sldId="273"/>
            <ac:picMk id="8" creationId="{3105D352-39E3-70D5-1B68-A9D263524E1C}"/>
          </ac:picMkLst>
        </pc:picChg>
        <pc:picChg chg="add mod">
          <ac:chgData name="Matheus Nogueira" userId="3ffbdc37af4c2ab0" providerId="LiveId" clId="{980A3541-D0DD-4019-9C93-E9DDF25F2C18}" dt="2023-12-24T13:21:48.290" v="1200" actId="1076"/>
          <ac:picMkLst>
            <pc:docMk/>
            <pc:sldMk cId="2297569234" sldId="273"/>
            <ac:picMk id="10" creationId="{960C4D3F-248C-75CC-CCA9-A2D0F1E4D85F}"/>
          </ac:picMkLst>
        </pc:picChg>
        <pc:picChg chg="del">
          <ac:chgData name="Matheus Nogueira" userId="3ffbdc37af4c2ab0" providerId="LiveId" clId="{980A3541-D0DD-4019-9C93-E9DDF25F2C18}" dt="2023-12-24T13:07:36.501" v="1016" actId="478"/>
          <ac:picMkLst>
            <pc:docMk/>
            <pc:sldMk cId="2297569234" sldId="273"/>
            <ac:picMk id="11" creationId="{3F851EA2-68C1-FAC4-03E5-9AFEAB134F77}"/>
          </ac:picMkLst>
        </pc:picChg>
        <pc:picChg chg="add mod">
          <ac:chgData name="Matheus Nogueira" userId="3ffbdc37af4c2ab0" providerId="LiveId" clId="{980A3541-D0DD-4019-9C93-E9DDF25F2C18}" dt="2023-12-24T13:21:48.290" v="1200" actId="1076"/>
          <ac:picMkLst>
            <pc:docMk/>
            <pc:sldMk cId="2297569234" sldId="273"/>
            <ac:picMk id="12" creationId="{3FE71806-FEBD-AD2B-DF16-5553FB813BF3}"/>
          </ac:picMkLst>
        </pc:picChg>
        <pc:picChg chg="del">
          <ac:chgData name="Matheus Nogueira" userId="3ffbdc37af4c2ab0" providerId="LiveId" clId="{980A3541-D0DD-4019-9C93-E9DDF25F2C18}" dt="2023-12-24T13:07:36.501" v="1016" actId="478"/>
          <ac:picMkLst>
            <pc:docMk/>
            <pc:sldMk cId="2297569234" sldId="273"/>
            <ac:picMk id="15" creationId="{D9A0CC2B-7CB0-6BB0-EF7F-9CB0B1BF6C73}"/>
          </ac:picMkLst>
        </pc:picChg>
        <pc:picChg chg="del">
          <ac:chgData name="Matheus Nogueira" userId="3ffbdc37af4c2ab0" providerId="LiveId" clId="{980A3541-D0DD-4019-9C93-E9DDF25F2C18}" dt="2023-12-24T13:07:36.501" v="1016" actId="478"/>
          <ac:picMkLst>
            <pc:docMk/>
            <pc:sldMk cId="2297569234" sldId="273"/>
            <ac:picMk id="19" creationId="{17DA2E0E-286E-9E08-B5E4-EE8C13E99B78}"/>
          </ac:picMkLst>
        </pc:picChg>
        <pc:picChg chg="del">
          <ac:chgData name="Matheus Nogueira" userId="3ffbdc37af4c2ab0" providerId="LiveId" clId="{980A3541-D0DD-4019-9C93-E9DDF25F2C18}" dt="2023-12-24T13:07:36.501" v="1016" actId="478"/>
          <ac:picMkLst>
            <pc:docMk/>
            <pc:sldMk cId="2297569234" sldId="273"/>
            <ac:picMk id="21" creationId="{3F6E10C8-8677-9818-1A47-FD506C220F1C}"/>
          </ac:picMkLst>
        </pc:picChg>
        <pc:picChg chg="del">
          <ac:chgData name="Matheus Nogueira" userId="3ffbdc37af4c2ab0" providerId="LiveId" clId="{980A3541-D0DD-4019-9C93-E9DDF25F2C18}" dt="2023-12-24T13:07:36.501" v="1016" actId="478"/>
          <ac:picMkLst>
            <pc:docMk/>
            <pc:sldMk cId="2297569234" sldId="273"/>
            <ac:picMk id="23" creationId="{848592FF-076F-A00A-FD7C-AA27DCB4F60B}"/>
          </ac:picMkLst>
        </pc:picChg>
        <pc:picChg chg="del">
          <ac:chgData name="Matheus Nogueira" userId="3ffbdc37af4c2ab0" providerId="LiveId" clId="{980A3541-D0DD-4019-9C93-E9DDF25F2C18}" dt="2023-12-24T13:07:36.501" v="1016" actId="478"/>
          <ac:picMkLst>
            <pc:docMk/>
            <pc:sldMk cId="2297569234" sldId="273"/>
            <ac:picMk id="25" creationId="{C35EF3E5-5F2D-C93C-C8F9-77CB219F0404}"/>
          </ac:picMkLst>
        </pc:picChg>
      </pc:sldChg>
      <pc:sldChg chg="addSp delSp modSp add mod">
        <pc:chgData name="Matheus Nogueira" userId="3ffbdc37af4c2ab0" providerId="LiveId" clId="{980A3541-D0DD-4019-9C93-E9DDF25F2C18}" dt="2023-12-24T13:24:22.466" v="1227" actId="1076"/>
        <pc:sldMkLst>
          <pc:docMk/>
          <pc:sldMk cId="1656422409" sldId="274"/>
        </pc:sldMkLst>
        <pc:spChg chg="mod">
          <ac:chgData name="Matheus Nogueira" userId="3ffbdc37af4c2ab0" providerId="LiveId" clId="{980A3541-D0DD-4019-9C93-E9DDF25F2C18}" dt="2023-12-24T13:07:48.487" v="1024"/>
          <ac:spMkLst>
            <pc:docMk/>
            <pc:sldMk cId="1656422409" sldId="274"/>
            <ac:spMk id="4" creationId="{82085A9C-3B6C-1943-2E99-59512440E484}"/>
          </ac:spMkLst>
        </pc:spChg>
        <pc:picChg chg="del">
          <ac:chgData name="Matheus Nogueira" userId="3ffbdc37af4c2ab0" providerId="LiveId" clId="{980A3541-D0DD-4019-9C93-E9DDF25F2C18}" dt="2023-12-24T13:07:46.844" v="1023" actId="478"/>
          <ac:picMkLst>
            <pc:docMk/>
            <pc:sldMk cId="1656422409" sldId="274"/>
            <ac:picMk id="3" creationId="{62BD2750-384E-D5DF-7817-017049B6C361}"/>
          </ac:picMkLst>
        </pc:picChg>
        <pc:picChg chg="add mod">
          <ac:chgData name="Matheus Nogueira" userId="3ffbdc37af4c2ab0" providerId="LiveId" clId="{980A3541-D0DD-4019-9C93-E9DDF25F2C18}" dt="2023-12-24T13:24:22.466" v="1227" actId="1076"/>
          <ac:picMkLst>
            <pc:docMk/>
            <pc:sldMk cId="1656422409" sldId="274"/>
            <ac:picMk id="3" creationId="{B4E40B8D-9BC9-640A-1221-333BE2391BA9}"/>
          </ac:picMkLst>
        </pc:picChg>
        <pc:picChg chg="add del mod">
          <ac:chgData name="Matheus Nogueira" userId="3ffbdc37af4c2ab0" providerId="LiveId" clId="{980A3541-D0DD-4019-9C93-E9DDF25F2C18}" dt="2023-12-24T13:13:36.928" v="1087" actId="478"/>
          <ac:picMkLst>
            <pc:docMk/>
            <pc:sldMk cId="1656422409" sldId="274"/>
            <ac:picMk id="5" creationId="{FF516A49-9ED6-A82B-FEE3-366F7E9ED413}"/>
          </ac:picMkLst>
        </pc:picChg>
        <pc:picChg chg="add mod">
          <ac:chgData name="Matheus Nogueira" userId="3ffbdc37af4c2ab0" providerId="LiveId" clId="{980A3541-D0DD-4019-9C93-E9DDF25F2C18}" dt="2023-12-24T13:24:22.466" v="1227" actId="1076"/>
          <ac:picMkLst>
            <pc:docMk/>
            <pc:sldMk cId="1656422409" sldId="274"/>
            <ac:picMk id="6" creationId="{F04EFCD1-9E98-0AD1-C955-08C68DA1CD86}"/>
          </ac:picMkLst>
        </pc:picChg>
        <pc:picChg chg="del">
          <ac:chgData name="Matheus Nogueira" userId="3ffbdc37af4c2ab0" providerId="LiveId" clId="{980A3541-D0DD-4019-9C93-E9DDF25F2C18}" dt="2023-12-24T13:07:46.844" v="1023" actId="478"/>
          <ac:picMkLst>
            <pc:docMk/>
            <pc:sldMk cId="1656422409" sldId="274"/>
            <ac:picMk id="7" creationId="{7597B6DA-D595-ACDB-6A62-A6F259FF9F9C}"/>
          </ac:picMkLst>
        </pc:picChg>
        <pc:picChg chg="add del mod">
          <ac:chgData name="Matheus Nogueira" userId="3ffbdc37af4c2ab0" providerId="LiveId" clId="{980A3541-D0DD-4019-9C93-E9DDF25F2C18}" dt="2023-12-24T13:13:36.479" v="1086" actId="478"/>
          <ac:picMkLst>
            <pc:docMk/>
            <pc:sldMk cId="1656422409" sldId="274"/>
            <ac:picMk id="8" creationId="{15C5C16B-58A8-DD28-BF3A-C45315FE7E4F}"/>
          </ac:picMkLst>
        </pc:picChg>
        <pc:picChg chg="add mod">
          <ac:chgData name="Matheus Nogueira" userId="3ffbdc37af4c2ab0" providerId="LiveId" clId="{980A3541-D0DD-4019-9C93-E9DDF25F2C18}" dt="2023-12-24T13:24:22.466" v="1227" actId="1076"/>
          <ac:picMkLst>
            <pc:docMk/>
            <pc:sldMk cId="1656422409" sldId="274"/>
            <ac:picMk id="8" creationId="{4F0DBC3C-37B2-01B5-27E3-7A9B751E5E4F}"/>
          </ac:picMkLst>
        </pc:picChg>
        <pc:picChg chg="del">
          <ac:chgData name="Matheus Nogueira" userId="3ffbdc37af4c2ab0" providerId="LiveId" clId="{980A3541-D0DD-4019-9C93-E9DDF25F2C18}" dt="2023-12-24T13:07:46.844" v="1023" actId="478"/>
          <ac:picMkLst>
            <pc:docMk/>
            <pc:sldMk cId="1656422409" sldId="274"/>
            <ac:picMk id="9" creationId="{336B3DCE-75A6-921C-B156-65807248F3B1}"/>
          </ac:picMkLst>
        </pc:picChg>
        <pc:picChg chg="add mod">
          <ac:chgData name="Matheus Nogueira" userId="3ffbdc37af4c2ab0" providerId="LiveId" clId="{980A3541-D0DD-4019-9C93-E9DDF25F2C18}" dt="2023-12-24T13:24:22.466" v="1227" actId="1076"/>
          <ac:picMkLst>
            <pc:docMk/>
            <pc:sldMk cId="1656422409" sldId="274"/>
            <ac:picMk id="10" creationId="{B9491572-0CD7-67DD-C98E-2FF286527BD9}"/>
          </ac:picMkLst>
        </pc:picChg>
        <pc:picChg chg="add mod">
          <ac:chgData name="Matheus Nogueira" userId="3ffbdc37af4c2ab0" providerId="LiveId" clId="{980A3541-D0DD-4019-9C93-E9DDF25F2C18}" dt="2023-12-24T13:14:44.397" v="1125" actId="1076"/>
          <ac:picMkLst>
            <pc:docMk/>
            <pc:sldMk cId="1656422409" sldId="274"/>
            <ac:picMk id="11" creationId="{026345C3-F147-5E92-ACDE-2D5CFEBE4084}"/>
          </ac:picMkLst>
        </pc:picChg>
        <pc:picChg chg="del">
          <ac:chgData name="Matheus Nogueira" userId="3ffbdc37af4c2ab0" providerId="LiveId" clId="{980A3541-D0DD-4019-9C93-E9DDF25F2C18}" dt="2023-12-24T13:07:46.844" v="1023" actId="478"/>
          <ac:picMkLst>
            <pc:docMk/>
            <pc:sldMk cId="1656422409" sldId="274"/>
            <ac:picMk id="12" creationId="{41EF9F2A-E6EB-99F6-EBBD-033B04239211}"/>
          </ac:picMkLst>
        </pc:picChg>
        <pc:picChg chg="add mod">
          <ac:chgData name="Matheus Nogueira" userId="3ffbdc37af4c2ab0" providerId="LiveId" clId="{980A3541-D0DD-4019-9C93-E9DDF25F2C18}" dt="2023-12-24T13:24:22.466" v="1227" actId="1076"/>
          <ac:picMkLst>
            <pc:docMk/>
            <pc:sldMk cId="1656422409" sldId="274"/>
            <ac:picMk id="13" creationId="{33E846B4-6F36-A63A-08D2-56BDFA3C3DE7}"/>
          </ac:picMkLst>
        </pc:picChg>
        <pc:picChg chg="del">
          <ac:chgData name="Matheus Nogueira" userId="3ffbdc37af4c2ab0" providerId="LiveId" clId="{980A3541-D0DD-4019-9C93-E9DDF25F2C18}" dt="2023-12-24T13:07:46.844" v="1023" actId="478"/>
          <ac:picMkLst>
            <pc:docMk/>
            <pc:sldMk cId="1656422409" sldId="274"/>
            <ac:picMk id="14" creationId="{82EE68DC-FEEE-28D1-EA70-328157332929}"/>
          </ac:picMkLst>
        </pc:picChg>
        <pc:picChg chg="add mod">
          <ac:chgData name="Matheus Nogueira" userId="3ffbdc37af4c2ab0" providerId="LiveId" clId="{980A3541-D0DD-4019-9C93-E9DDF25F2C18}" dt="2023-12-24T13:14:36.641" v="1123" actId="1076"/>
          <ac:picMkLst>
            <pc:docMk/>
            <pc:sldMk cId="1656422409" sldId="274"/>
            <ac:picMk id="15" creationId="{C582E06F-5DAD-00E0-A740-E212534BEB3D}"/>
          </ac:picMkLst>
        </pc:picChg>
        <pc:picChg chg="add mod ord">
          <ac:chgData name="Matheus Nogueira" userId="3ffbdc37af4c2ab0" providerId="LiveId" clId="{980A3541-D0DD-4019-9C93-E9DDF25F2C18}" dt="2023-12-24T13:24:22.466" v="1227" actId="1076"/>
          <ac:picMkLst>
            <pc:docMk/>
            <pc:sldMk cId="1656422409" sldId="274"/>
            <ac:picMk id="16" creationId="{837AFD4C-21F0-2865-716D-2A81FB46473A}"/>
          </ac:picMkLst>
        </pc:picChg>
        <pc:picChg chg="del">
          <ac:chgData name="Matheus Nogueira" userId="3ffbdc37af4c2ab0" providerId="LiveId" clId="{980A3541-D0DD-4019-9C93-E9DDF25F2C18}" dt="2023-12-24T13:07:46.844" v="1023" actId="478"/>
          <ac:picMkLst>
            <pc:docMk/>
            <pc:sldMk cId="1656422409" sldId="274"/>
            <ac:picMk id="18" creationId="{326990F0-E126-9C80-3185-DF65461964EB}"/>
          </ac:picMkLst>
        </pc:picChg>
        <pc:picChg chg="del">
          <ac:chgData name="Matheus Nogueira" userId="3ffbdc37af4c2ab0" providerId="LiveId" clId="{980A3541-D0DD-4019-9C93-E9DDF25F2C18}" dt="2023-12-24T13:07:46.844" v="1023" actId="478"/>
          <ac:picMkLst>
            <pc:docMk/>
            <pc:sldMk cId="1656422409" sldId="274"/>
            <ac:picMk id="22" creationId="{E566CF77-CEB5-2725-2848-1DB79A95DA2A}"/>
          </ac:picMkLst>
        </pc:picChg>
        <pc:picChg chg="del">
          <ac:chgData name="Matheus Nogueira" userId="3ffbdc37af4c2ab0" providerId="LiveId" clId="{980A3541-D0DD-4019-9C93-E9DDF25F2C18}" dt="2023-12-24T13:07:46.844" v="1023" actId="478"/>
          <ac:picMkLst>
            <pc:docMk/>
            <pc:sldMk cId="1656422409" sldId="274"/>
            <ac:picMk id="26" creationId="{A948DEF8-6EAB-5AFB-7B22-108F3317D383}"/>
          </ac:picMkLst>
        </pc:picChg>
      </pc:sldChg>
      <pc:sldChg chg="addSp delSp modSp add mod">
        <pc:chgData name="Matheus Nogueira" userId="3ffbdc37af4c2ab0" providerId="LiveId" clId="{980A3541-D0DD-4019-9C93-E9DDF25F2C18}" dt="2023-12-24T13:28:48.436" v="1253" actId="1076"/>
        <pc:sldMkLst>
          <pc:docMk/>
          <pc:sldMk cId="3102050848" sldId="275"/>
        </pc:sldMkLst>
        <pc:spChg chg="mod">
          <ac:chgData name="Matheus Nogueira" userId="3ffbdc37af4c2ab0" providerId="LiveId" clId="{980A3541-D0DD-4019-9C93-E9DDF25F2C18}" dt="2023-12-24T13:07:51.648" v="1025"/>
          <ac:spMkLst>
            <pc:docMk/>
            <pc:sldMk cId="3102050848" sldId="275"/>
            <ac:spMk id="4" creationId="{82085A9C-3B6C-1943-2E99-59512440E484}"/>
          </ac:spMkLst>
        </pc:spChg>
        <pc:picChg chg="del">
          <ac:chgData name="Matheus Nogueira" userId="3ffbdc37af4c2ab0" providerId="LiveId" clId="{980A3541-D0DD-4019-9C93-E9DDF25F2C18}" dt="2023-12-24T13:07:53.643" v="1026" actId="478"/>
          <ac:picMkLst>
            <pc:docMk/>
            <pc:sldMk cId="3102050848" sldId="275"/>
            <ac:picMk id="2" creationId="{9ABF3E43-7D05-172E-3CB8-69947F6FB324}"/>
          </ac:picMkLst>
        </pc:picChg>
        <pc:picChg chg="del">
          <ac:chgData name="Matheus Nogueira" userId="3ffbdc37af4c2ab0" providerId="LiveId" clId="{980A3541-D0DD-4019-9C93-E9DDF25F2C18}" dt="2023-12-24T13:07:53.643" v="1026" actId="478"/>
          <ac:picMkLst>
            <pc:docMk/>
            <pc:sldMk cId="3102050848" sldId="275"/>
            <ac:picMk id="3" creationId="{2293F1CF-C27F-C9D2-BC9E-3546A6C11B48}"/>
          </ac:picMkLst>
        </pc:picChg>
        <pc:picChg chg="add mod">
          <ac:chgData name="Matheus Nogueira" userId="3ffbdc37af4c2ab0" providerId="LiveId" clId="{980A3541-D0DD-4019-9C93-E9DDF25F2C18}" dt="2023-12-24T13:28:33.016" v="1248" actId="1076"/>
          <ac:picMkLst>
            <pc:docMk/>
            <pc:sldMk cId="3102050848" sldId="275"/>
            <ac:picMk id="3" creationId="{D8D790F5-BA8D-2A4A-076B-057BC38D9677}"/>
          </ac:picMkLst>
        </pc:picChg>
        <pc:picChg chg="add del mod">
          <ac:chgData name="Matheus Nogueira" userId="3ffbdc37af4c2ab0" providerId="LiveId" clId="{980A3541-D0DD-4019-9C93-E9DDF25F2C18}" dt="2023-12-24T13:13:34.675" v="1084" actId="478"/>
          <ac:picMkLst>
            <pc:docMk/>
            <pc:sldMk cId="3102050848" sldId="275"/>
            <ac:picMk id="5" creationId="{55A18A19-40A4-E816-9A9D-B0BCA29CDE00}"/>
          </ac:picMkLst>
        </pc:picChg>
        <pc:picChg chg="add del mod">
          <ac:chgData name="Matheus Nogueira" userId="3ffbdc37af4c2ab0" providerId="LiveId" clId="{980A3541-D0DD-4019-9C93-E9DDF25F2C18}" dt="2023-12-24T13:13:35.137" v="1085" actId="478"/>
          <ac:picMkLst>
            <pc:docMk/>
            <pc:sldMk cId="3102050848" sldId="275"/>
            <ac:picMk id="6" creationId="{49CFC1DF-D7A1-C10E-C801-E02858CA73C8}"/>
          </ac:picMkLst>
        </pc:picChg>
        <pc:picChg chg="add mod">
          <ac:chgData name="Matheus Nogueira" userId="3ffbdc37af4c2ab0" providerId="LiveId" clId="{980A3541-D0DD-4019-9C93-E9DDF25F2C18}" dt="2023-12-24T13:28:43.966" v="1251" actId="1076"/>
          <ac:picMkLst>
            <pc:docMk/>
            <pc:sldMk cId="3102050848" sldId="275"/>
            <ac:picMk id="6" creationId="{DBFF55CC-92DD-E37E-C86C-3197B2420072}"/>
          </ac:picMkLst>
        </pc:picChg>
        <pc:picChg chg="add mod">
          <ac:chgData name="Matheus Nogueira" userId="3ffbdc37af4c2ab0" providerId="LiveId" clId="{980A3541-D0DD-4019-9C93-E9DDF25F2C18}" dt="2023-12-24T13:14:46.534" v="1126"/>
          <ac:picMkLst>
            <pc:docMk/>
            <pc:sldMk cId="3102050848" sldId="275"/>
            <ac:picMk id="7" creationId="{BE312742-08CF-97BA-CC50-A9AA791FEE4D}"/>
          </ac:picMkLst>
        </pc:picChg>
        <pc:picChg chg="del">
          <ac:chgData name="Matheus Nogueira" userId="3ffbdc37af4c2ab0" providerId="LiveId" clId="{980A3541-D0DD-4019-9C93-E9DDF25F2C18}" dt="2023-12-24T13:07:53.643" v="1026" actId="478"/>
          <ac:picMkLst>
            <pc:docMk/>
            <pc:sldMk cId="3102050848" sldId="275"/>
            <ac:picMk id="8" creationId="{B833A296-6EB5-A0BE-BAC1-50F7C5CAC4E1}"/>
          </ac:picMkLst>
        </pc:picChg>
        <pc:picChg chg="add mod">
          <ac:chgData name="Matheus Nogueira" userId="3ffbdc37af4c2ab0" providerId="LiveId" clId="{980A3541-D0DD-4019-9C93-E9DDF25F2C18}" dt="2023-12-24T13:14:46.534" v="1126"/>
          <ac:picMkLst>
            <pc:docMk/>
            <pc:sldMk cId="3102050848" sldId="275"/>
            <ac:picMk id="9" creationId="{F813F5F0-7B14-EEAF-3727-FFE218792223}"/>
          </ac:picMkLst>
        </pc:picChg>
        <pc:picChg chg="del">
          <ac:chgData name="Matheus Nogueira" userId="3ffbdc37af4c2ab0" providerId="LiveId" clId="{980A3541-D0DD-4019-9C93-E9DDF25F2C18}" dt="2023-12-24T13:07:53.643" v="1026" actId="478"/>
          <ac:picMkLst>
            <pc:docMk/>
            <pc:sldMk cId="3102050848" sldId="275"/>
            <ac:picMk id="10" creationId="{1A7FB7B0-7E53-BEFC-19F6-8549B675B1D8}"/>
          </ac:picMkLst>
        </pc:picChg>
        <pc:picChg chg="add mod">
          <ac:chgData name="Matheus Nogueira" userId="3ffbdc37af4c2ab0" providerId="LiveId" clId="{980A3541-D0DD-4019-9C93-E9DDF25F2C18}" dt="2023-12-24T13:28:40.142" v="1250" actId="1076"/>
          <ac:picMkLst>
            <pc:docMk/>
            <pc:sldMk cId="3102050848" sldId="275"/>
            <ac:picMk id="10" creationId="{2F509D06-20C4-9B7A-17C6-9A14E796577D}"/>
          </ac:picMkLst>
        </pc:picChg>
        <pc:picChg chg="add del mod">
          <ac:chgData name="Matheus Nogueira" userId="3ffbdc37af4c2ab0" providerId="LiveId" clId="{980A3541-D0DD-4019-9C93-E9DDF25F2C18}" dt="2023-12-24T13:27:41.973" v="1243" actId="478"/>
          <ac:picMkLst>
            <pc:docMk/>
            <pc:sldMk cId="3102050848" sldId="275"/>
            <ac:picMk id="12" creationId="{0BE9B54A-C1D0-B22F-034B-4F2D48755E3B}"/>
          </ac:picMkLst>
        </pc:picChg>
        <pc:picChg chg="del">
          <ac:chgData name="Matheus Nogueira" userId="3ffbdc37af4c2ab0" providerId="LiveId" clId="{980A3541-D0DD-4019-9C93-E9DDF25F2C18}" dt="2023-12-24T13:07:53.643" v="1026" actId="478"/>
          <ac:picMkLst>
            <pc:docMk/>
            <pc:sldMk cId="3102050848" sldId="275"/>
            <ac:picMk id="13" creationId="{4705A6F2-42A3-0E72-02B9-AB15C7B6EF95}"/>
          </ac:picMkLst>
        </pc:picChg>
        <pc:picChg chg="add mod">
          <ac:chgData name="Matheus Nogueira" userId="3ffbdc37af4c2ab0" providerId="LiveId" clId="{980A3541-D0DD-4019-9C93-E9DDF25F2C18}" dt="2023-12-24T13:28:48.436" v="1253" actId="1076"/>
          <ac:picMkLst>
            <pc:docMk/>
            <pc:sldMk cId="3102050848" sldId="275"/>
            <ac:picMk id="14" creationId="{989C56BD-195B-0E3E-D723-828F4DCE9F03}"/>
          </ac:picMkLst>
        </pc:picChg>
        <pc:picChg chg="del">
          <ac:chgData name="Matheus Nogueira" userId="3ffbdc37af4c2ab0" providerId="LiveId" clId="{980A3541-D0DD-4019-9C93-E9DDF25F2C18}" dt="2023-12-24T13:07:53.643" v="1026" actId="478"/>
          <ac:picMkLst>
            <pc:docMk/>
            <pc:sldMk cId="3102050848" sldId="275"/>
            <ac:picMk id="16" creationId="{E8298C0D-0CA5-DB72-19EC-4BC1E76D71E2}"/>
          </ac:picMkLst>
        </pc:picChg>
        <pc:picChg chg="del">
          <ac:chgData name="Matheus Nogueira" userId="3ffbdc37af4c2ab0" providerId="LiveId" clId="{980A3541-D0DD-4019-9C93-E9DDF25F2C18}" dt="2023-12-24T13:07:53.643" v="1026" actId="478"/>
          <ac:picMkLst>
            <pc:docMk/>
            <pc:sldMk cId="3102050848" sldId="275"/>
            <ac:picMk id="19" creationId="{CFFD704E-3341-7047-6C72-CF0B48C64FF0}"/>
          </ac:picMkLst>
        </pc:picChg>
        <pc:picChg chg="del">
          <ac:chgData name="Matheus Nogueira" userId="3ffbdc37af4c2ab0" providerId="LiveId" clId="{980A3541-D0DD-4019-9C93-E9DDF25F2C18}" dt="2023-12-24T13:07:53.643" v="1026" actId="478"/>
          <ac:picMkLst>
            <pc:docMk/>
            <pc:sldMk cId="3102050848" sldId="275"/>
            <ac:picMk id="23" creationId="{8EFC54EC-81C5-9750-46A0-B9B8C96ACCDB}"/>
          </ac:picMkLst>
        </pc:picChg>
      </pc:sldChg>
      <pc:sldChg chg="addSp delSp modSp add mod">
        <pc:chgData name="Matheus Nogueira" userId="3ffbdc37af4c2ab0" providerId="LiveId" clId="{980A3541-D0DD-4019-9C93-E9DDF25F2C18}" dt="2023-12-24T13:31:14.815" v="1280" actId="1076"/>
        <pc:sldMkLst>
          <pc:docMk/>
          <pc:sldMk cId="3086362990" sldId="276"/>
        </pc:sldMkLst>
        <pc:spChg chg="mod">
          <ac:chgData name="Matheus Nogueira" userId="3ffbdc37af4c2ab0" providerId="LiveId" clId="{980A3541-D0DD-4019-9C93-E9DDF25F2C18}" dt="2023-12-24T13:07:58.490" v="1028"/>
          <ac:spMkLst>
            <pc:docMk/>
            <pc:sldMk cId="3086362990" sldId="276"/>
            <ac:spMk id="4" creationId="{82085A9C-3B6C-1943-2E99-59512440E484}"/>
          </ac:spMkLst>
        </pc:spChg>
        <pc:picChg chg="add mod">
          <ac:chgData name="Matheus Nogueira" userId="3ffbdc37af4c2ab0" providerId="LiveId" clId="{980A3541-D0DD-4019-9C93-E9DDF25F2C18}" dt="2023-12-24T13:31:14.815" v="1280" actId="1076"/>
          <ac:picMkLst>
            <pc:docMk/>
            <pc:sldMk cId="3086362990" sldId="276"/>
            <ac:picMk id="3" creationId="{836A5C17-A4FD-526D-529D-3B1D76C73D79}"/>
          </ac:picMkLst>
        </pc:picChg>
        <pc:picChg chg="add del mod">
          <ac:chgData name="Matheus Nogueira" userId="3ffbdc37af4c2ab0" providerId="LiveId" clId="{980A3541-D0DD-4019-9C93-E9DDF25F2C18}" dt="2023-12-24T13:13:33.006" v="1082" actId="478"/>
          <ac:picMkLst>
            <pc:docMk/>
            <pc:sldMk cId="3086362990" sldId="276"/>
            <ac:picMk id="3" creationId="{CD542CA7-47B7-184D-E199-EFB740CE03FC}"/>
          </ac:picMkLst>
        </pc:picChg>
        <pc:picChg chg="del">
          <ac:chgData name="Matheus Nogueira" userId="3ffbdc37af4c2ab0" providerId="LiveId" clId="{980A3541-D0DD-4019-9C93-E9DDF25F2C18}" dt="2023-12-24T13:07:57.009" v="1027" actId="478"/>
          <ac:picMkLst>
            <pc:docMk/>
            <pc:sldMk cId="3086362990" sldId="276"/>
            <ac:picMk id="6" creationId="{6EE67FAA-234E-318B-4AA6-AA6890106249}"/>
          </ac:picMkLst>
        </pc:picChg>
        <pc:picChg chg="add mod">
          <ac:chgData name="Matheus Nogueira" userId="3ffbdc37af4c2ab0" providerId="LiveId" clId="{980A3541-D0DD-4019-9C93-E9DDF25F2C18}" dt="2023-12-24T13:31:14.815" v="1280" actId="1076"/>
          <ac:picMkLst>
            <pc:docMk/>
            <pc:sldMk cId="3086362990" sldId="276"/>
            <ac:picMk id="6" creationId="{7BF862E0-384B-6E3D-DF7C-8942A61AE46D}"/>
          </ac:picMkLst>
        </pc:picChg>
        <pc:picChg chg="add del mod">
          <ac:chgData name="Matheus Nogueira" userId="3ffbdc37af4c2ab0" providerId="LiveId" clId="{980A3541-D0DD-4019-9C93-E9DDF25F2C18}" dt="2023-12-24T13:13:33.531" v="1083" actId="478"/>
          <ac:picMkLst>
            <pc:docMk/>
            <pc:sldMk cId="3086362990" sldId="276"/>
            <ac:picMk id="7" creationId="{8F729448-1278-7F74-2C0A-D3A1D7466C3B}"/>
          </ac:picMkLst>
        </pc:picChg>
        <pc:picChg chg="add mod">
          <ac:chgData name="Matheus Nogueira" userId="3ffbdc37af4c2ab0" providerId="LiveId" clId="{980A3541-D0DD-4019-9C93-E9DDF25F2C18}" dt="2023-12-24T13:31:14.815" v="1280" actId="1076"/>
          <ac:picMkLst>
            <pc:docMk/>
            <pc:sldMk cId="3086362990" sldId="276"/>
            <ac:picMk id="8" creationId="{834D2C64-2280-24C0-86BE-D2F1D1684FF6}"/>
          </ac:picMkLst>
        </pc:picChg>
        <pc:picChg chg="add mod">
          <ac:chgData name="Matheus Nogueira" userId="3ffbdc37af4c2ab0" providerId="LiveId" clId="{980A3541-D0DD-4019-9C93-E9DDF25F2C18}" dt="2023-12-24T13:15:09.808" v="1135" actId="1076"/>
          <ac:picMkLst>
            <pc:docMk/>
            <pc:sldMk cId="3086362990" sldId="276"/>
            <ac:picMk id="9" creationId="{779B4CA2-7276-B2BB-0889-401609D96450}"/>
          </ac:picMkLst>
        </pc:picChg>
        <pc:picChg chg="del">
          <ac:chgData name="Matheus Nogueira" userId="3ffbdc37af4c2ab0" providerId="LiveId" clId="{980A3541-D0DD-4019-9C93-E9DDF25F2C18}" dt="2023-12-24T13:07:57.009" v="1027" actId="478"/>
          <ac:picMkLst>
            <pc:docMk/>
            <pc:sldMk cId="3086362990" sldId="276"/>
            <ac:picMk id="10" creationId="{3264EEB1-1CEA-E499-3276-617C59910AF3}"/>
          </ac:picMkLst>
        </pc:picChg>
        <pc:picChg chg="add mod">
          <ac:chgData name="Matheus Nogueira" userId="3ffbdc37af4c2ab0" providerId="LiveId" clId="{980A3541-D0DD-4019-9C93-E9DDF25F2C18}" dt="2023-12-24T13:31:14.815" v="1280" actId="1076"/>
          <ac:picMkLst>
            <pc:docMk/>
            <pc:sldMk cId="3086362990" sldId="276"/>
            <ac:picMk id="11" creationId="{E748C676-2BAE-C30B-5538-DC462BF4B6FD}"/>
          </ac:picMkLst>
        </pc:picChg>
        <pc:picChg chg="add mod">
          <ac:chgData name="Matheus Nogueira" userId="3ffbdc37af4c2ab0" providerId="LiveId" clId="{980A3541-D0DD-4019-9C93-E9DDF25F2C18}" dt="2023-12-24T13:15:07.053" v="1134" actId="1076"/>
          <ac:picMkLst>
            <pc:docMk/>
            <pc:sldMk cId="3086362990" sldId="276"/>
            <ac:picMk id="12" creationId="{304D2BA7-70DD-9769-7806-255BA6179AD7}"/>
          </ac:picMkLst>
        </pc:picChg>
        <pc:picChg chg="del">
          <ac:chgData name="Matheus Nogueira" userId="3ffbdc37af4c2ab0" providerId="LiveId" clId="{980A3541-D0DD-4019-9C93-E9DDF25F2C18}" dt="2023-12-24T13:07:57.009" v="1027" actId="478"/>
          <ac:picMkLst>
            <pc:docMk/>
            <pc:sldMk cId="3086362990" sldId="276"/>
            <ac:picMk id="13" creationId="{23303F62-3FF2-EF7E-F704-409D6DDFF03C}"/>
          </ac:picMkLst>
        </pc:picChg>
        <pc:picChg chg="add mod">
          <ac:chgData name="Matheus Nogueira" userId="3ffbdc37af4c2ab0" providerId="LiveId" clId="{980A3541-D0DD-4019-9C93-E9DDF25F2C18}" dt="2023-12-24T13:31:14.815" v="1280" actId="1076"/>
          <ac:picMkLst>
            <pc:docMk/>
            <pc:sldMk cId="3086362990" sldId="276"/>
            <ac:picMk id="14" creationId="{DDA3EAB6-1F94-FA08-A889-818B5AECAB59}"/>
          </ac:picMkLst>
        </pc:picChg>
        <pc:picChg chg="add mod ord">
          <ac:chgData name="Matheus Nogueira" userId="3ffbdc37af4c2ab0" providerId="LiveId" clId="{980A3541-D0DD-4019-9C93-E9DDF25F2C18}" dt="2023-12-24T13:31:14.815" v="1280" actId="1076"/>
          <ac:picMkLst>
            <pc:docMk/>
            <pc:sldMk cId="3086362990" sldId="276"/>
            <ac:picMk id="16" creationId="{2E9883EC-C52D-340D-7981-5FEB8BD6D564}"/>
          </ac:picMkLst>
        </pc:picChg>
        <pc:picChg chg="del">
          <ac:chgData name="Matheus Nogueira" userId="3ffbdc37af4c2ab0" providerId="LiveId" clId="{980A3541-D0DD-4019-9C93-E9DDF25F2C18}" dt="2023-12-24T13:07:57.009" v="1027" actId="478"/>
          <ac:picMkLst>
            <pc:docMk/>
            <pc:sldMk cId="3086362990" sldId="276"/>
            <ac:picMk id="16" creationId="{35301490-7186-AC7B-128B-407D6B721740}"/>
          </ac:picMkLst>
        </pc:picChg>
        <pc:picChg chg="del">
          <ac:chgData name="Matheus Nogueira" userId="3ffbdc37af4c2ab0" providerId="LiveId" clId="{980A3541-D0DD-4019-9C93-E9DDF25F2C18}" dt="2023-12-24T13:07:57.009" v="1027" actId="478"/>
          <ac:picMkLst>
            <pc:docMk/>
            <pc:sldMk cId="3086362990" sldId="276"/>
            <ac:picMk id="19" creationId="{86EFBE41-8BD8-A2A9-0A68-AFD0CC39A9F2}"/>
          </ac:picMkLst>
        </pc:picChg>
        <pc:picChg chg="del">
          <ac:chgData name="Matheus Nogueira" userId="3ffbdc37af4c2ab0" providerId="LiveId" clId="{980A3541-D0DD-4019-9C93-E9DDF25F2C18}" dt="2023-12-24T13:07:57.009" v="1027" actId="478"/>
          <ac:picMkLst>
            <pc:docMk/>
            <pc:sldMk cId="3086362990" sldId="276"/>
            <ac:picMk id="21" creationId="{AA3EB880-80AA-015E-D269-A57240F62C4F}"/>
          </ac:picMkLst>
        </pc:picChg>
        <pc:picChg chg="del">
          <ac:chgData name="Matheus Nogueira" userId="3ffbdc37af4c2ab0" providerId="LiveId" clId="{980A3541-D0DD-4019-9C93-E9DDF25F2C18}" dt="2023-12-24T13:07:57.009" v="1027" actId="478"/>
          <ac:picMkLst>
            <pc:docMk/>
            <pc:sldMk cId="3086362990" sldId="276"/>
            <ac:picMk id="24" creationId="{49C67D14-467B-2192-31E5-9C8290E9C1EB}"/>
          </ac:picMkLst>
        </pc:picChg>
        <pc:picChg chg="del">
          <ac:chgData name="Matheus Nogueira" userId="3ffbdc37af4c2ab0" providerId="LiveId" clId="{980A3541-D0DD-4019-9C93-E9DDF25F2C18}" dt="2023-12-24T13:07:57.009" v="1027" actId="478"/>
          <ac:picMkLst>
            <pc:docMk/>
            <pc:sldMk cId="3086362990" sldId="276"/>
            <ac:picMk id="26" creationId="{2C67F5F4-EEB7-8737-C7FC-426AC6843FB3}"/>
          </ac:picMkLst>
        </pc:picChg>
      </pc:sldChg>
      <pc:sldChg chg="addSp delSp modSp add mod">
        <pc:chgData name="Matheus Nogueira" userId="3ffbdc37af4c2ab0" providerId="LiveId" clId="{980A3541-D0DD-4019-9C93-E9DDF25F2C18}" dt="2023-12-24T13:34:38.085" v="1308" actId="1076"/>
        <pc:sldMkLst>
          <pc:docMk/>
          <pc:sldMk cId="1866835986" sldId="277"/>
        </pc:sldMkLst>
        <pc:spChg chg="mod">
          <ac:chgData name="Matheus Nogueira" userId="3ffbdc37af4c2ab0" providerId="LiveId" clId="{980A3541-D0DD-4019-9C93-E9DDF25F2C18}" dt="2023-12-24T13:08:05.087" v="1030"/>
          <ac:spMkLst>
            <pc:docMk/>
            <pc:sldMk cId="1866835986" sldId="277"/>
            <ac:spMk id="4" creationId="{82085A9C-3B6C-1943-2E99-59512440E484}"/>
          </ac:spMkLst>
        </pc:spChg>
        <pc:picChg chg="del">
          <ac:chgData name="Matheus Nogueira" userId="3ffbdc37af4c2ab0" providerId="LiveId" clId="{980A3541-D0DD-4019-9C93-E9DDF25F2C18}" dt="2023-12-24T13:08:03.599" v="1029" actId="478"/>
          <ac:picMkLst>
            <pc:docMk/>
            <pc:sldMk cId="1866835986" sldId="277"/>
            <ac:picMk id="2" creationId="{FC35CDEF-1F9F-8F3E-EEED-226B11EF854A}"/>
          </ac:picMkLst>
        </pc:picChg>
        <pc:picChg chg="add del mod">
          <ac:chgData name="Matheus Nogueira" userId="3ffbdc37af4c2ab0" providerId="LiveId" clId="{980A3541-D0DD-4019-9C93-E9DDF25F2C18}" dt="2023-12-24T13:13:31.529" v="1081" actId="478"/>
          <ac:picMkLst>
            <pc:docMk/>
            <pc:sldMk cId="1866835986" sldId="277"/>
            <ac:picMk id="3" creationId="{940B2BDD-974F-BF39-620B-1D8F5F828150}"/>
          </ac:picMkLst>
        </pc:picChg>
        <pc:picChg chg="add mod">
          <ac:chgData name="Matheus Nogueira" userId="3ffbdc37af4c2ab0" providerId="LiveId" clId="{980A3541-D0DD-4019-9C93-E9DDF25F2C18}" dt="2023-12-24T13:34:38.085" v="1308" actId="1076"/>
          <ac:picMkLst>
            <pc:docMk/>
            <pc:sldMk cId="1866835986" sldId="277"/>
            <ac:picMk id="3" creationId="{D0E69C1D-06E8-44AD-558D-CC5066B2302D}"/>
          </ac:picMkLst>
        </pc:picChg>
        <pc:picChg chg="del">
          <ac:chgData name="Matheus Nogueira" userId="3ffbdc37af4c2ab0" providerId="LiveId" clId="{980A3541-D0DD-4019-9C93-E9DDF25F2C18}" dt="2023-12-24T13:08:03.599" v="1029" actId="478"/>
          <ac:picMkLst>
            <pc:docMk/>
            <pc:sldMk cId="1866835986" sldId="277"/>
            <ac:picMk id="5" creationId="{BF1B8037-30EC-11B1-258B-983A31E2FE93}"/>
          </ac:picMkLst>
        </pc:picChg>
        <pc:picChg chg="add del mod">
          <ac:chgData name="Matheus Nogueira" userId="3ffbdc37af4c2ab0" providerId="LiveId" clId="{980A3541-D0DD-4019-9C93-E9DDF25F2C18}" dt="2023-12-24T13:13:31.529" v="1081" actId="478"/>
          <ac:picMkLst>
            <pc:docMk/>
            <pc:sldMk cId="1866835986" sldId="277"/>
            <ac:picMk id="6" creationId="{7CE77D04-A667-A179-19E0-359C584E6C28}"/>
          </ac:picMkLst>
        </pc:picChg>
        <pc:picChg chg="add mod">
          <ac:chgData name="Matheus Nogueira" userId="3ffbdc37af4c2ab0" providerId="LiveId" clId="{980A3541-D0DD-4019-9C93-E9DDF25F2C18}" dt="2023-12-24T13:34:38.085" v="1308" actId="1076"/>
          <ac:picMkLst>
            <pc:docMk/>
            <pc:sldMk cId="1866835986" sldId="277"/>
            <ac:picMk id="6" creationId="{7FDFF974-6A22-71AF-3306-FC26E3358539}"/>
          </ac:picMkLst>
        </pc:picChg>
        <pc:picChg chg="del">
          <ac:chgData name="Matheus Nogueira" userId="3ffbdc37af4c2ab0" providerId="LiveId" clId="{980A3541-D0DD-4019-9C93-E9DDF25F2C18}" dt="2023-12-24T13:08:03.599" v="1029" actId="478"/>
          <ac:picMkLst>
            <pc:docMk/>
            <pc:sldMk cId="1866835986" sldId="277"/>
            <ac:picMk id="7" creationId="{FAAC8365-1363-DF72-0F85-3CF776320CDC}"/>
          </ac:picMkLst>
        </pc:picChg>
        <pc:picChg chg="add mod">
          <ac:chgData name="Matheus Nogueira" userId="3ffbdc37af4c2ab0" providerId="LiveId" clId="{980A3541-D0DD-4019-9C93-E9DDF25F2C18}" dt="2023-12-24T13:15:12.851" v="1136"/>
          <ac:picMkLst>
            <pc:docMk/>
            <pc:sldMk cId="1866835986" sldId="277"/>
            <ac:picMk id="8" creationId="{3A4EBCFE-CBD1-7482-2687-C2D0FB067927}"/>
          </ac:picMkLst>
        </pc:picChg>
        <pc:picChg chg="add mod">
          <ac:chgData name="Matheus Nogueira" userId="3ffbdc37af4c2ab0" providerId="LiveId" clId="{980A3541-D0DD-4019-9C93-E9DDF25F2C18}" dt="2023-12-24T13:15:12.851" v="1136"/>
          <ac:picMkLst>
            <pc:docMk/>
            <pc:sldMk cId="1866835986" sldId="277"/>
            <ac:picMk id="9" creationId="{1F4B25B0-C123-0CCF-7847-6072DCF4D8D5}"/>
          </ac:picMkLst>
        </pc:picChg>
        <pc:picChg chg="add mod">
          <ac:chgData name="Matheus Nogueira" userId="3ffbdc37af4c2ab0" providerId="LiveId" clId="{980A3541-D0DD-4019-9C93-E9DDF25F2C18}" dt="2023-12-24T13:34:38.085" v="1308" actId="1076"/>
          <ac:picMkLst>
            <pc:docMk/>
            <pc:sldMk cId="1866835986" sldId="277"/>
            <ac:picMk id="10" creationId="{98101F56-E340-0386-0BDD-1893AD55B8F5}"/>
          </ac:picMkLst>
        </pc:picChg>
        <pc:picChg chg="del">
          <ac:chgData name="Matheus Nogueira" userId="3ffbdc37af4c2ab0" providerId="LiveId" clId="{980A3541-D0DD-4019-9C93-E9DDF25F2C18}" dt="2023-12-24T13:08:03.599" v="1029" actId="478"/>
          <ac:picMkLst>
            <pc:docMk/>
            <pc:sldMk cId="1866835986" sldId="277"/>
            <ac:picMk id="11" creationId="{EFDD023B-D8A3-4BCF-DF01-41171BB9730B}"/>
          </ac:picMkLst>
        </pc:picChg>
        <pc:picChg chg="add mod">
          <ac:chgData name="Matheus Nogueira" userId="3ffbdc37af4c2ab0" providerId="LiveId" clId="{980A3541-D0DD-4019-9C93-E9DDF25F2C18}" dt="2023-12-24T13:34:38.085" v="1308" actId="1076"/>
          <ac:picMkLst>
            <pc:docMk/>
            <pc:sldMk cId="1866835986" sldId="277"/>
            <ac:picMk id="12" creationId="{2CC497E7-E9FE-B996-5C22-303AD86BC880}"/>
          </ac:picMkLst>
        </pc:picChg>
        <pc:picChg chg="del">
          <ac:chgData name="Matheus Nogueira" userId="3ffbdc37af4c2ab0" providerId="LiveId" clId="{980A3541-D0DD-4019-9C93-E9DDF25F2C18}" dt="2023-12-24T13:08:03.599" v="1029" actId="478"/>
          <ac:picMkLst>
            <pc:docMk/>
            <pc:sldMk cId="1866835986" sldId="277"/>
            <ac:picMk id="14" creationId="{6F26BB3A-EF8B-214C-32E0-549A93FBA8D8}"/>
          </ac:picMkLst>
        </pc:picChg>
        <pc:picChg chg="add mod">
          <ac:chgData name="Matheus Nogueira" userId="3ffbdc37af4c2ab0" providerId="LiveId" clId="{980A3541-D0DD-4019-9C93-E9DDF25F2C18}" dt="2023-12-24T13:34:38.085" v="1308" actId="1076"/>
          <ac:picMkLst>
            <pc:docMk/>
            <pc:sldMk cId="1866835986" sldId="277"/>
            <ac:picMk id="14" creationId="{B4ABD5CC-AC7C-FA61-A4DC-AE929D14E80F}"/>
          </ac:picMkLst>
        </pc:picChg>
        <pc:picChg chg="add mod ord">
          <ac:chgData name="Matheus Nogueira" userId="3ffbdc37af4c2ab0" providerId="LiveId" clId="{980A3541-D0DD-4019-9C93-E9DDF25F2C18}" dt="2023-12-24T13:34:38.085" v="1308" actId="1076"/>
          <ac:picMkLst>
            <pc:docMk/>
            <pc:sldMk cId="1866835986" sldId="277"/>
            <ac:picMk id="16" creationId="{9C11C3AA-61EB-539A-2297-90AE876AB7D9}"/>
          </ac:picMkLst>
        </pc:picChg>
        <pc:picChg chg="del">
          <ac:chgData name="Matheus Nogueira" userId="3ffbdc37af4c2ab0" providerId="LiveId" clId="{980A3541-D0DD-4019-9C93-E9DDF25F2C18}" dt="2023-12-24T13:08:03.599" v="1029" actId="478"/>
          <ac:picMkLst>
            <pc:docMk/>
            <pc:sldMk cId="1866835986" sldId="277"/>
            <ac:picMk id="17" creationId="{D1E4F544-3944-E5F7-5994-9CD907B5F738}"/>
          </ac:picMkLst>
        </pc:picChg>
        <pc:picChg chg="del">
          <ac:chgData name="Matheus Nogueira" userId="3ffbdc37af4c2ab0" providerId="LiveId" clId="{980A3541-D0DD-4019-9C93-E9DDF25F2C18}" dt="2023-12-24T13:08:03.599" v="1029" actId="478"/>
          <ac:picMkLst>
            <pc:docMk/>
            <pc:sldMk cId="1866835986" sldId="277"/>
            <ac:picMk id="20" creationId="{27D31138-F5FA-14CD-72D1-AE594B8C2FF9}"/>
          </ac:picMkLst>
        </pc:picChg>
        <pc:picChg chg="del">
          <ac:chgData name="Matheus Nogueira" userId="3ffbdc37af4c2ab0" providerId="LiveId" clId="{980A3541-D0DD-4019-9C93-E9DDF25F2C18}" dt="2023-12-24T13:08:03.599" v="1029" actId="478"/>
          <ac:picMkLst>
            <pc:docMk/>
            <pc:sldMk cId="1866835986" sldId="277"/>
            <ac:picMk id="22" creationId="{78F43F49-23A6-1354-850D-89C646506E36}"/>
          </ac:picMkLst>
        </pc:picChg>
      </pc:sldChg>
      <pc:sldChg chg="addSp delSp modSp add mod">
        <pc:chgData name="Matheus Nogueira" userId="3ffbdc37af4c2ab0" providerId="LiveId" clId="{980A3541-D0DD-4019-9C93-E9DDF25F2C18}" dt="2023-12-24T14:47:45.589" v="1775" actId="122"/>
        <pc:sldMkLst>
          <pc:docMk/>
          <pc:sldMk cId="2864691047" sldId="278"/>
        </pc:sldMkLst>
        <pc:spChg chg="mod">
          <ac:chgData name="Matheus Nogueira" userId="3ffbdc37af4c2ab0" providerId="LiveId" clId="{980A3541-D0DD-4019-9C93-E9DDF25F2C18}" dt="2023-12-24T13:08:10.818" v="1032"/>
          <ac:spMkLst>
            <pc:docMk/>
            <pc:sldMk cId="2864691047" sldId="278"/>
            <ac:spMk id="4" creationId="{82085A9C-3B6C-1943-2E99-59512440E484}"/>
          </ac:spMkLst>
        </pc:spChg>
        <pc:graphicFrameChg chg="modGraphic">
          <ac:chgData name="Matheus Nogueira" userId="3ffbdc37af4c2ab0" providerId="LiveId" clId="{980A3541-D0DD-4019-9C93-E9DDF25F2C18}" dt="2023-12-24T14:47:45.589" v="1775" actId="122"/>
          <ac:graphicFrameMkLst>
            <pc:docMk/>
            <pc:sldMk cId="2864691047" sldId="278"/>
            <ac:graphicFrameMk id="8" creationId="{136A5065-5E66-FE0D-D14B-70A6176F4410}"/>
          </ac:graphicFrameMkLst>
        </pc:graphicFrameChg>
        <pc:picChg chg="del">
          <ac:chgData name="Matheus Nogueira" userId="3ffbdc37af4c2ab0" providerId="LiveId" clId="{980A3541-D0DD-4019-9C93-E9DDF25F2C18}" dt="2023-12-24T13:08:09.483" v="1031" actId="478"/>
          <ac:picMkLst>
            <pc:docMk/>
            <pc:sldMk cId="2864691047" sldId="278"/>
            <ac:picMk id="3" creationId="{51812EF8-A904-6E5F-4294-E2D6998A6A09}"/>
          </ac:picMkLst>
        </pc:picChg>
        <pc:picChg chg="add mod">
          <ac:chgData name="Matheus Nogueira" userId="3ffbdc37af4c2ab0" providerId="LiveId" clId="{980A3541-D0DD-4019-9C93-E9DDF25F2C18}" dt="2023-12-24T13:36:18.082" v="1338" actId="1076"/>
          <ac:picMkLst>
            <pc:docMk/>
            <pc:sldMk cId="2864691047" sldId="278"/>
            <ac:picMk id="3" creationId="{A06C04DB-697B-4A60-1EA5-9ADB5AB58CCA}"/>
          </ac:picMkLst>
        </pc:picChg>
        <pc:picChg chg="add del mod">
          <ac:chgData name="Matheus Nogueira" userId="3ffbdc37af4c2ab0" providerId="LiveId" clId="{980A3541-D0DD-4019-9C93-E9DDF25F2C18}" dt="2023-12-24T13:15:16.552" v="1137" actId="478"/>
          <ac:picMkLst>
            <pc:docMk/>
            <pc:sldMk cId="2864691047" sldId="278"/>
            <ac:picMk id="5" creationId="{256B710F-4A54-90F3-9233-D1EF1197E452}"/>
          </ac:picMkLst>
        </pc:picChg>
        <pc:picChg chg="add mod">
          <ac:chgData name="Matheus Nogueira" userId="3ffbdc37af4c2ab0" providerId="LiveId" clId="{980A3541-D0DD-4019-9C93-E9DDF25F2C18}" dt="2023-12-24T13:36:18.082" v="1338" actId="1076"/>
          <ac:picMkLst>
            <pc:docMk/>
            <pc:sldMk cId="2864691047" sldId="278"/>
            <ac:picMk id="6" creationId="{4ACFF142-1FDF-13EE-C379-F7217C1DC6C4}"/>
          </ac:picMkLst>
        </pc:picChg>
        <pc:picChg chg="add mod">
          <ac:chgData name="Matheus Nogueira" userId="3ffbdc37af4c2ab0" providerId="LiveId" clId="{980A3541-D0DD-4019-9C93-E9DDF25F2C18}" dt="2023-12-24T13:15:43.190" v="1146" actId="1076"/>
          <ac:picMkLst>
            <pc:docMk/>
            <pc:sldMk cId="2864691047" sldId="278"/>
            <ac:picMk id="7" creationId="{20C0F0A7-D79B-CF24-D46D-3C5E70B2AE46}"/>
          </ac:picMkLst>
        </pc:picChg>
        <pc:picChg chg="del">
          <ac:chgData name="Matheus Nogueira" userId="3ffbdc37af4c2ab0" providerId="LiveId" clId="{980A3541-D0DD-4019-9C93-E9DDF25F2C18}" dt="2023-12-24T13:08:09.483" v="1031" actId="478"/>
          <ac:picMkLst>
            <pc:docMk/>
            <pc:sldMk cId="2864691047" sldId="278"/>
            <ac:picMk id="9" creationId="{1B14E9AF-23BA-232B-A2B8-2E3D6BC4251A}"/>
          </ac:picMkLst>
        </pc:picChg>
        <pc:picChg chg="add mod">
          <ac:chgData name="Matheus Nogueira" userId="3ffbdc37af4c2ab0" providerId="LiveId" clId="{980A3541-D0DD-4019-9C93-E9DDF25F2C18}" dt="2023-12-24T13:36:18.082" v="1338" actId="1076"/>
          <ac:picMkLst>
            <pc:docMk/>
            <pc:sldMk cId="2864691047" sldId="278"/>
            <ac:picMk id="10" creationId="{5D38BDB0-BA64-A1E7-48B8-CEF8175A775B}"/>
          </ac:picMkLst>
        </pc:picChg>
        <pc:picChg chg="add mod">
          <ac:chgData name="Matheus Nogueira" userId="3ffbdc37af4c2ab0" providerId="LiveId" clId="{980A3541-D0DD-4019-9C93-E9DDF25F2C18}" dt="2023-12-24T13:15:45.678" v="1147" actId="1076"/>
          <ac:picMkLst>
            <pc:docMk/>
            <pc:sldMk cId="2864691047" sldId="278"/>
            <ac:picMk id="11" creationId="{2B8424FC-3CDA-58BA-D93C-C47FAC73D81C}"/>
          </ac:picMkLst>
        </pc:picChg>
        <pc:picChg chg="del">
          <ac:chgData name="Matheus Nogueira" userId="3ffbdc37af4c2ab0" providerId="LiveId" clId="{980A3541-D0DD-4019-9C93-E9DDF25F2C18}" dt="2023-12-24T13:08:09.483" v="1031" actId="478"/>
          <ac:picMkLst>
            <pc:docMk/>
            <pc:sldMk cId="2864691047" sldId="278"/>
            <ac:picMk id="12" creationId="{D53C2A2E-6C5B-A1E3-BD3E-7AE382F5D1F8}"/>
          </ac:picMkLst>
        </pc:picChg>
        <pc:picChg chg="add mod">
          <ac:chgData name="Matheus Nogueira" userId="3ffbdc37af4c2ab0" providerId="LiveId" clId="{980A3541-D0DD-4019-9C93-E9DDF25F2C18}" dt="2023-12-24T13:36:18.082" v="1338" actId="1076"/>
          <ac:picMkLst>
            <pc:docMk/>
            <pc:sldMk cId="2864691047" sldId="278"/>
            <ac:picMk id="13" creationId="{5C638B40-5713-BA72-0A86-E2F323740839}"/>
          </ac:picMkLst>
        </pc:picChg>
        <pc:picChg chg="del">
          <ac:chgData name="Matheus Nogueira" userId="3ffbdc37af4c2ab0" providerId="LiveId" clId="{980A3541-D0DD-4019-9C93-E9DDF25F2C18}" dt="2023-12-24T13:08:09.483" v="1031" actId="478"/>
          <ac:picMkLst>
            <pc:docMk/>
            <pc:sldMk cId="2864691047" sldId="278"/>
            <ac:picMk id="14" creationId="{69DF418A-6D06-5081-477E-5A35253A1399}"/>
          </ac:picMkLst>
        </pc:picChg>
        <pc:picChg chg="add mod">
          <ac:chgData name="Matheus Nogueira" userId="3ffbdc37af4c2ab0" providerId="LiveId" clId="{980A3541-D0DD-4019-9C93-E9DDF25F2C18}" dt="2023-12-24T13:36:18.082" v="1338" actId="1076"/>
          <ac:picMkLst>
            <pc:docMk/>
            <pc:sldMk cId="2864691047" sldId="278"/>
            <ac:picMk id="15" creationId="{5AD376BF-C7EE-0EF3-B97B-3B5D36648633}"/>
          </ac:picMkLst>
        </pc:picChg>
        <pc:picChg chg="add mod ord">
          <ac:chgData name="Matheus Nogueira" userId="3ffbdc37af4c2ab0" providerId="LiveId" clId="{980A3541-D0DD-4019-9C93-E9DDF25F2C18}" dt="2023-12-24T13:36:18.082" v="1338" actId="1076"/>
          <ac:picMkLst>
            <pc:docMk/>
            <pc:sldMk cId="2864691047" sldId="278"/>
            <ac:picMk id="17" creationId="{12D764EB-095A-66E2-CCFD-ED438017C72C}"/>
          </ac:picMkLst>
        </pc:picChg>
        <pc:picChg chg="del">
          <ac:chgData name="Matheus Nogueira" userId="3ffbdc37af4c2ab0" providerId="LiveId" clId="{980A3541-D0DD-4019-9C93-E9DDF25F2C18}" dt="2023-12-24T13:08:09.483" v="1031" actId="478"/>
          <ac:picMkLst>
            <pc:docMk/>
            <pc:sldMk cId="2864691047" sldId="278"/>
            <ac:picMk id="18" creationId="{E5ACE513-1E23-32F3-D098-8C9BB92814A0}"/>
          </ac:picMkLst>
        </pc:picChg>
        <pc:picChg chg="del">
          <ac:chgData name="Matheus Nogueira" userId="3ffbdc37af4c2ab0" providerId="LiveId" clId="{980A3541-D0DD-4019-9C93-E9DDF25F2C18}" dt="2023-12-24T13:08:09.483" v="1031" actId="478"/>
          <ac:picMkLst>
            <pc:docMk/>
            <pc:sldMk cId="2864691047" sldId="278"/>
            <ac:picMk id="21" creationId="{7410FBA6-B870-3DEE-5A3A-1935156B9AA6}"/>
          </ac:picMkLst>
        </pc:picChg>
        <pc:picChg chg="del">
          <ac:chgData name="Matheus Nogueira" userId="3ffbdc37af4c2ab0" providerId="LiveId" clId="{980A3541-D0DD-4019-9C93-E9DDF25F2C18}" dt="2023-12-24T13:08:09.483" v="1031" actId="478"/>
          <ac:picMkLst>
            <pc:docMk/>
            <pc:sldMk cId="2864691047" sldId="278"/>
            <ac:picMk id="24" creationId="{98824169-A5EB-780B-E164-500E381839E8}"/>
          </ac:picMkLst>
        </pc:picChg>
        <pc:picChg chg="del">
          <ac:chgData name="Matheus Nogueira" userId="3ffbdc37af4c2ab0" providerId="LiveId" clId="{980A3541-D0DD-4019-9C93-E9DDF25F2C18}" dt="2023-12-24T13:08:09.483" v="1031" actId="478"/>
          <ac:picMkLst>
            <pc:docMk/>
            <pc:sldMk cId="2864691047" sldId="278"/>
            <ac:picMk id="27" creationId="{E1708E71-D3DB-6F98-9382-17EA220FA103}"/>
          </ac:picMkLst>
        </pc:picChg>
      </pc:sldChg>
      <pc:sldChg chg="addSp delSp modSp add mod">
        <pc:chgData name="Matheus Nogueira" userId="3ffbdc37af4c2ab0" providerId="LiveId" clId="{980A3541-D0DD-4019-9C93-E9DDF25F2C18}" dt="2023-12-24T14:47:41.373" v="1774" actId="122"/>
        <pc:sldMkLst>
          <pc:docMk/>
          <pc:sldMk cId="1784558386" sldId="279"/>
        </pc:sldMkLst>
        <pc:spChg chg="mod">
          <ac:chgData name="Matheus Nogueira" userId="3ffbdc37af4c2ab0" providerId="LiveId" clId="{980A3541-D0DD-4019-9C93-E9DDF25F2C18}" dt="2023-12-24T13:08:13.139" v="1033"/>
          <ac:spMkLst>
            <pc:docMk/>
            <pc:sldMk cId="1784558386" sldId="279"/>
            <ac:spMk id="4" creationId="{82085A9C-3B6C-1943-2E99-59512440E484}"/>
          </ac:spMkLst>
        </pc:spChg>
        <pc:graphicFrameChg chg="mod modGraphic">
          <ac:chgData name="Matheus Nogueira" userId="3ffbdc37af4c2ab0" providerId="LiveId" clId="{980A3541-D0DD-4019-9C93-E9DDF25F2C18}" dt="2023-12-24T14:47:41.373" v="1774" actId="122"/>
          <ac:graphicFrameMkLst>
            <pc:docMk/>
            <pc:sldMk cId="1784558386" sldId="279"/>
            <ac:graphicFrameMk id="9" creationId="{7BBA71C7-4A53-B336-3D15-9F69BEA30E91}"/>
          </ac:graphicFrameMkLst>
        </pc:graphicFrameChg>
        <pc:picChg chg="del">
          <ac:chgData name="Matheus Nogueira" userId="3ffbdc37af4c2ab0" providerId="LiveId" clId="{980A3541-D0DD-4019-9C93-E9DDF25F2C18}" dt="2023-12-24T13:08:15.238" v="1034" actId="478"/>
          <ac:picMkLst>
            <pc:docMk/>
            <pc:sldMk cId="1784558386" sldId="279"/>
            <ac:picMk id="2" creationId="{0962B870-D5E1-7731-C033-366E3492CB6B}"/>
          </ac:picMkLst>
        </pc:picChg>
        <pc:picChg chg="add mod">
          <ac:chgData name="Matheus Nogueira" userId="3ffbdc37af4c2ab0" providerId="LiveId" clId="{980A3541-D0DD-4019-9C93-E9DDF25F2C18}" dt="2023-12-24T13:40:16.942" v="1358" actId="1076"/>
          <ac:picMkLst>
            <pc:docMk/>
            <pc:sldMk cId="1784558386" sldId="279"/>
            <ac:picMk id="3" creationId="{5CCBD277-6F58-6811-59CF-12B7A2C8D4BE}"/>
          </ac:picMkLst>
        </pc:picChg>
        <pc:picChg chg="del">
          <ac:chgData name="Matheus Nogueira" userId="3ffbdc37af4c2ab0" providerId="LiveId" clId="{980A3541-D0DD-4019-9C93-E9DDF25F2C18}" dt="2023-12-24T13:08:15.238" v="1034" actId="478"/>
          <ac:picMkLst>
            <pc:docMk/>
            <pc:sldMk cId="1784558386" sldId="279"/>
            <ac:picMk id="3" creationId="{E3723868-289F-77D0-559D-3FDC8E3F0B62}"/>
          </ac:picMkLst>
        </pc:picChg>
        <pc:picChg chg="add mod">
          <ac:chgData name="Matheus Nogueira" userId="3ffbdc37af4c2ab0" providerId="LiveId" clId="{980A3541-D0DD-4019-9C93-E9DDF25F2C18}" dt="2023-12-24T13:15:47.629" v="1148"/>
          <ac:picMkLst>
            <pc:docMk/>
            <pc:sldMk cId="1784558386" sldId="279"/>
            <ac:picMk id="5" creationId="{5C6C1E09-2FA7-D04D-3DAF-E1F7F376C2BE}"/>
          </ac:picMkLst>
        </pc:picChg>
        <pc:picChg chg="add mod">
          <ac:chgData name="Matheus Nogueira" userId="3ffbdc37af4c2ab0" providerId="LiveId" clId="{980A3541-D0DD-4019-9C93-E9DDF25F2C18}" dt="2023-12-24T13:15:47.629" v="1148"/>
          <ac:picMkLst>
            <pc:docMk/>
            <pc:sldMk cId="1784558386" sldId="279"/>
            <ac:picMk id="6" creationId="{CA42FA39-D3D3-BF9E-D342-5209909AA5D0}"/>
          </ac:picMkLst>
        </pc:picChg>
        <pc:picChg chg="add mod">
          <ac:chgData name="Matheus Nogueira" userId="3ffbdc37af4c2ab0" providerId="LiveId" clId="{980A3541-D0DD-4019-9C93-E9DDF25F2C18}" dt="2023-12-24T13:40:16.942" v="1358" actId="1076"/>
          <ac:picMkLst>
            <pc:docMk/>
            <pc:sldMk cId="1784558386" sldId="279"/>
            <ac:picMk id="8" creationId="{428354BB-49E4-E525-D22D-2BD8439CB0DA}"/>
          </ac:picMkLst>
        </pc:picChg>
        <pc:picChg chg="del">
          <ac:chgData name="Matheus Nogueira" userId="3ffbdc37af4c2ab0" providerId="LiveId" clId="{980A3541-D0DD-4019-9C93-E9DDF25F2C18}" dt="2023-12-24T13:08:15.238" v="1034" actId="478"/>
          <ac:picMkLst>
            <pc:docMk/>
            <pc:sldMk cId="1784558386" sldId="279"/>
            <ac:picMk id="8" creationId="{64A99ED2-1868-A458-C7FB-0A8C24D90ECA}"/>
          </ac:picMkLst>
        </pc:picChg>
        <pc:picChg chg="add mod">
          <ac:chgData name="Matheus Nogueira" userId="3ffbdc37af4c2ab0" providerId="LiveId" clId="{980A3541-D0DD-4019-9C93-E9DDF25F2C18}" dt="2023-12-24T13:40:16.942" v="1358" actId="1076"/>
          <ac:picMkLst>
            <pc:docMk/>
            <pc:sldMk cId="1784558386" sldId="279"/>
            <ac:picMk id="11" creationId="{27BBEC40-2F5C-779D-6F2F-A25E8ED1B220}"/>
          </ac:picMkLst>
        </pc:picChg>
        <pc:picChg chg="del">
          <ac:chgData name="Matheus Nogueira" userId="3ffbdc37af4c2ab0" providerId="LiveId" clId="{980A3541-D0DD-4019-9C93-E9DDF25F2C18}" dt="2023-12-24T13:08:15.238" v="1034" actId="478"/>
          <ac:picMkLst>
            <pc:docMk/>
            <pc:sldMk cId="1784558386" sldId="279"/>
            <ac:picMk id="11" creationId="{945C07BC-4DB8-1FF7-2968-2176DA68AA4B}"/>
          </ac:picMkLst>
        </pc:picChg>
        <pc:picChg chg="add mod ord">
          <ac:chgData name="Matheus Nogueira" userId="3ffbdc37af4c2ab0" providerId="LiveId" clId="{980A3541-D0DD-4019-9C93-E9DDF25F2C18}" dt="2023-12-24T13:40:16.942" v="1358" actId="1076"/>
          <ac:picMkLst>
            <pc:docMk/>
            <pc:sldMk cId="1784558386" sldId="279"/>
            <ac:picMk id="13" creationId="{2CCD5E18-AA86-1FAC-5A93-371F13BA154D}"/>
          </ac:picMkLst>
        </pc:picChg>
        <pc:picChg chg="del">
          <ac:chgData name="Matheus Nogueira" userId="3ffbdc37af4c2ab0" providerId="LiveId" clId="{980A3541-D0DD-4019-9C93-E9DDF25F2C18}" dt="2023-12-24T13:08:15.238" v="1034" actId="478"/>
          <ac:picMkLst>
            <pc:docMk/>
            <pc:sldMk cId="1784558386" sldId="279"/>
            <ac:picMk id="14" creationId="{684E6B39-9C6E-7FEB-02AC-F9AD03073D4A}"/>
          </ac:picMkLst>
        </pc:picChg>
        <pc:picChg chg="del">
          <ac:chgData name="Matheus Nogueira" userId="3ffbdc37af4c2ab0" providerId="LiveId" clId="{980A3541-D0DD-4019-9C93-E9DDF25F2C18}" dt="2023-12-24T13:08:15.238" v="1034" actId="478"/>
          <ac:picMkLst>
            <pc:docMk/>
            <pc:sldMk cId="1784558386" sldId="279"/>
            <ac:picMk id="17" creationId="{C0C06498-80A6-6A20-234F-DC96E6D229EC}"/>
          </ac:picMkLst>
        </pc:picChg>
        <pc:picChg chg="del">
          <ac:chgData name="Matheus Nogueira" userId="3ffbdc37af4c2ab0" providerId="LiveId" clId="{980A3541-D0DD-4019-9C93-E9DDF25F2C18}" dt="2023-12-24T13:08:15.238" v="1034" actId="478"/>
          <ac:picMkLst>
            <pc:docMk/>
            <pc:sldMk cId="1784558386" sldId="279"/>
            <ac:picMk id="20" creationId="{E630520E-5F5C-FC3C-3064-861026967857}"/>
          </ac:picMkLst>
        </pc:picChg>
        <pc:picChg chg="del">
          <ac:chgData name="Matheus Nogueira" userId="3ffbdc37af4c2ab0" providerId="LiveId" clId="{980A3541-D0DD-4019-9C93-E9DDF25F2C18}" dt="2023-12-24T13:08:15.238" v="1034" actId="478"/>
          <ac:picMkLst>
            <pc:docMk/>
            <pc:sldMk cId="1784558386" sldId="279"/>
            <ac:picMk id="23" creationId="{F4C0D212-80E3-AE72-5723-47341F9695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B0E0-40A0-0D62-ECEE-447A832D9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47FBF-48FC-E452-2B87-5CD75FCEB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0062-A665-F90A-EF4B-1907821A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D952C-19C9-FB22-0E2B-302BEC9E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9952E-68D8-FB81-A7D5-7D64A315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0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38B0-2D29-44C2-BA8F-1039394E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20F64-A211-A83F-66F4-965064BAF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30D69-134C-CFC7-6C0F-4C5EF617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E941-E473-2BB9-FC0B-DF197B4A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C5B2D-8DE9-48EA-505F-DC03C1E4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4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21831-6C09-E0CD-013B-6F21A7C6E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85548-D33B-365A-2FB9-F5C277911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1A0D-10CC-3030-2893-3DD815DB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E874D-EF92-09AD-6653-93C2D0C2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497FB-7A1C-6314-65E1-9D99C08D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9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4BC3-DEC2-E8B0-C2BA-9414EBB2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2CABA-F2CE-F8EF-85E0-2988F0F47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8F05C-D37B-D5EF-9298-CFDB445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D606D-7880-1437-F3EB-158136F4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E3EB8-B7BD-5641-7BB5-811C4CC8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BDA0-A866-8849-E521-536202DA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291DF-7692-FF99-0637-9C917B51A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A803F-00FF-12DD-7C7C-5472F46C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345FA-7211-10A5-7906-98A079BF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56AA0-0F94-314A-1955-83F90357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1073-AD5C-3690-23F6-4F9BC792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9C74-87E9-BF01-FD9A-728A36F6B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94F74-902D-1E2D-E8E0-A392604B2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DD548-5B87-1767-F93F-EEFFC82D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2B322-7BCF-948F-96C9-F50877A0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13BB8-D6F6-2922-0271-68B2882A1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84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C221-0816-0CBF-C3BF-23CAF44A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EB2-67A6-084B-C46B-EDB58C715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EAA2F-BA7C-0066-7943-6BA36EA3C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04418-28FF-4C79-3096-A0FBD1A35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BFD99-2487-EA63-6351-AE30BFA0E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02792-E1E9-0C8B-DB2B-071038A2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B429EE-C835-CCA0-F678-23584822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D4C78-44BF-2E44-C02D-54AD2CF9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4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4A90-DDF7-98F2-52B7-07CCC95D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E0284-CED5-8A80-5BAD-9328D620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9792E-5B12-04CA-E093-22DA41C6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BE8D4-B36E-EDB3-1EC8-96DC82D9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7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7368F5-614A-AE4A-2535-EED8CC4C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11E57-94F4-25D2-4A29-439A17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8778C-5C10-B7DB-E378-F1287FDD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6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7E4A-C991-2568-A3A1-B4A2232A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F20A8-546C-77D4-D764-C1B137BCE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46DDE-2CCC-FD37-0351-990F745B8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9987C-409F-053A-80FD-DAAE63C3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28FC5-616D-CBFE-7B6E-51076B1B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D3C9F-4FA7-90DA-E19E-F3B34FB60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3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1591-1F91-57A6-C645-8E48C6AF9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DA157-69A1-D33B-1C6F-0880B814E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EFC74-AD24-D3E5-01EF-E49CBF31B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A004C-ED47-569F-2924-707051D5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8CCB0-CCA9-9641-7D7A-46CE7F54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2F94D-67B9-BBDE-2641-61719B02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44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7A73E4-C779-96FB-9E07-CF1B9DC2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47893-2829-1F11-46AB-8BDF138C2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6578-D61B-6E19-3E1B-763EAC6CF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37A44-C39D-4179-A862-D6CB1E7B184D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899C0-4A6E-3C43-5C45-9A997DD89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3F047-739C-F790-EC37-C9C69F8DF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84F70-DC83-48F9-A5DB-C21335CF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2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2.png"/><Relationship Id="rId7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6.png"/><Relationship Id="rId7" Type="http://schemas.openxmlformats.org/officeDocument/2006/relationships/image" Target="../media/image9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1.png"/><Relationship Id="rId9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8.png"/><Relationship Id="rId7" Type="http://schemas.openxmlformats.org/officeDocument/2006/relationships/image" Target="../media/image1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7" y="239282"/>
            <a:ext cx="276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 Mult1 Fit in Sample</a:t>
            </a:r>
          </a:p>
        </p:txBody>
      </p:sp>
      <p:pic>
        <p:nvPicPr>
          <p:cNvPr id="6" name="Picture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544F4CB6-69D9-B5B3-4DAD-92CE8929E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" y="909000"/>
            <a:ext cx="2970000" cy="1980000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CDDB4DD0-77C6-4CF2-B96C-7B9B6329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" y="2889000"/>
            <a:ext cx="2970000" cy="1980000"/>
          </a:xfrm>
          <a:prstGeom prst="rect">
            <a:avLst/>
          </a:prstGeom>
        </p:spPr>
      </p:pic>
      <p:pic>
        <p:nvPicPr>
          <p:cNvPr id="10" name="Picture 9" descr="A graph with red lines&#10;&#10;Description automatically generated">
            <a:extLst>
              <a:ext uri="{FF2B5EF4-FFF2-40B4-BE49-F238E27FC236}">
                <a16:creationId xmlns:a16="http://schemas.microsoft.com/office/drawing/2014/main" id="{263B9314-505E-347D-91E7-09334F98F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27" y="909000"/>
            <a:ext cx="2970000" cy="1980000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4B0C829F-D748-626C-867A-A5C38FBAF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27" y="2889000"/>
            <a:ext cx="2970000" cy="1980000"/>
          </a:xfrm>
          <a:prstGeom prst="rect">
            <a:avLst/>
          </a:prstGeom>
        </p:spPr>
      </p:pic>
      <p:pic>
        <p:nvPicPr>
          <p:cNvPr id="14" name="Picture 13" descr="A graph with red lines&#10;&#10;Description automatically generated">
            <a:extLst>
              <a:ext uri="{FF2B5EF4-FFF2-40B4-BE49-F238E27FC236}">
                <a16:creationId xmlns:a16="http://schemas.microsoft.com/office/drawing/2014/main" id="{8366C0AD-E973-4190-9701-A00DF5DC32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627" y="909000"/>
            <a:ext cx="2970000" cy="1980000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5B57B847-CCCA-892D-2C44-22C42144D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27" y="2889000"/>
            <a:ext cx="2970000" cy="1980000"/>
          </a:xfrm>
          <a:prstGeom prst="rect">
            <a:avLst/>
          </a:prstGeom>
        </p:spPr>
      </p:pic>
      <p:pic>
        <p:nvPicPr>
          <p:cNvPr id="7" name="Picture 6" descr="A graph with red lines&#10;&#10;Description automatically generated">
            <a:extLst>
              <a:ext uri="{FF2B5EF4-FFF2-40B4-BE49-F238E27FC236}">
                <a16:creationId xmlns:a16="http://schemas.microsoft.com/office/drawing/2014/main" id="{DD49D09C-09AF-0809-79BE-468C6F44A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627" y="909000"/>
            <a:ext cx="2970000" cy="1980000"/>
          </a:xfrm>
          <a:prstGeom prst="rect">
            <a:avLst/>
          </a:prstGeom>
        </p:spPr>
      </p:pic>
      <p:pic>
        <p:nvPicPr>
          <p:cNvPr id="11" name="Picture 10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6C63A83A-4CB2-2A05-7465-C2CA9E8539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9000"/>
            <a:ext cx="2970000" cy="19800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26955AC-B069-27F1-7A42-4FB71AA7E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519892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in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4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1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Airline Mult2 Fit in Sample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565BEA7-7E07-BC71-F91A-4650C21C9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99663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in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  <p:pic>
        <p:nvPicPr>
          <p:cNvPr id="5" name="Picture 4" descr="A graph with lines and text&#10;&#10;Description automatically generated">
            <a:extLst>
              <a:ext uri="{FF2B5EF4-FFF2-40B4-BE49-F238E27FC236}">
                <a16:creationId xmlns:a16="http://schemas.microsoft.com/office/drawing/2014/main" id="{B9B7447A-EEF4-1DB7-36A4-25F292A8A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200"/>
            <a:ext cx="2970000" cy="1980000"/>
          </a:xfrm>
          <a:prstGeom prst="rect">
            <a:avLst/>
          </a:prstGeom>
        </p:spPr>
      </p:pic>
      <p:pic>
        <p:nvPicPr>
          <p:cNvPr id="7" name="Picture 6" descr="A graph showing a line graph&#10;&#10;Description automatically generated">
            <a:extLst>
              <a:ext uri="{FF2B5EF4-FFF2-40B4-BE49-F238E27FC236}">
                <a16:creationId xmlns:a16="http://schemas.microsoft.com/office/drawing/2014/main" id="{E9A37BB3-1235-07E1-91BD-3AB49618A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200"/>
            <a:ext cx="2970000" cy="1980000"/>
          </a:xfrm>
          <a:prstGeom prst="rect">
            <a:avLst/>
          </a:prstGeom>
        </p:spPr>
      </p:pic>
      <p:pic>
        <p:nvPicPr>
          <p:cNvPr id="11" name="Picture 10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3F851EA2-68C1-FAC4-03E5-9AFEAB134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058200"/>
            <a:ext cx="2970000" cy="1980000"/>
          </a:xfrm>
          <a:prstGeom prst="rect">
            <a:avLst/>
          </a:prstGeom>
        </p:spPr>
      </p:pic>
      <p:pic>
        <p:nvPicPr>
          <p:cNvPr id="15" name="Picture 1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D9A0CC2B-7CB0-6BB0-EF7F-9CB0B1BF6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048882"/>
            <a:ext cx="2970000" cy="1980000"/>
          </a:xfrm>
          <a:prstGeom prst="rect">
            <a:avLst/>
          </a:prstGeom>
        </p:spPr>
      </p:pic>
      <p:pic>
        <p:nvPicPr>
          <p:cNvPr id="19" name="Picture 18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17DA2E0E-286E-9E08-B5E4-EE8C13E99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64" y="1058200"/>
            <a:ext cx="2970000" cy="1980000"/>
          </a:xfrm>
          <a:prstGeom prst="rect">
            <a:avLst/>
          </a:prstGeom>
        </p:spPr>
      </p:pic>
      <p:pic>
        <p:nvPicPr>
          <p:cNvPr id="21" name="Picture 2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F6E10C8-8677-9818-1A47-FD506C220F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048882"/>
            <a:ext cx="2970000" cy="1980000"/>
          </a:xfrm>
          <a:prstGeom prst="rect">
            <a:avLst/>
          </a:prstGeom>
        </p:spPr>
      </p:pic>
      <p:pic>
        <p:nvPicPr>
          <p:cNvPr id="23" name="Picture 22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848592FF-076F-A00A-FD7C-AA27DCB4F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64" y="1058200"/>
            <a:ext cx="2970000" cy="1980000"/>
          </a:xfrm>
          <a:prstGeom prst="rect">
            <a:avLst/>
          </a:prstGeom>
        </p:spPr>
      </p:pic>
      <p:pic>
        <p:nvPicPr>
          <p:cNvPr id="25" name="Picture 2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C35EF3E5-5F2D-C93C-C8F9-77CB219F0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048882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19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7" y="239282"/>
            <a:ext cx="276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Airline Mult1 FAC Residuos</a:t>
            </a:r>
          </a:p>
        </p:txBody>
      </p:sp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2BD2750-384E-D5DF-7817-017049B6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2970000" cy="1980000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597B6DA-D595-ACDB-6A62-A6F259FF9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000"/>
            <a:ext cx="2970000" cy="1980000"/>
          </a:xfrm>
          <a:prstGeom prst="rect">
            <a:avLst/>
          </a:prstGeom>
        </p:spPr>
      </p:pic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36B3DCE-75A6-921C-B156-65807248F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449000"/>
            <a:ext cx="2970000" cy="1980000"/>
          </a:xfrm>
          <a:prstGeom prst="rect">
            <a:avLst/>
          </a:prstGeom>
        </p:spPr>
      </p:pic>
      <p:pic>
        <p:nvPicPr>
          <p:cNvPr id="12" name="Picture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1EF9F2A-E6EB-99F6-EBBD-033B04239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429000"/>
            <a:ext cx="2970000" cy="1980000"/>
          </a:xfrm>
          <a:prstGeom prst="rect">
            <a:avLst/>
          </a:prstGeom>
        </p:spPr>
      </p:pic>
      <p:pic>
        <p:nvPicPr>
          <p:cNvPr id="14" name="Picture 1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2EE68DC-FEEE-28D1-EA70-328157332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449000"/>
            <a:ext cx="2970000" cy="1980000"/>
          </a:xfrm>
          <a:prstGeom prst="rect">
            <a:avLst/>
          </a:prstGeom>
        </p:spPr>
      </p:pic>
      <p:pic>
        <p:nvPicPr>
          <p:cNvPr id="18" name="Picture 1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26990F0-E126-9C80-3185-DF65461964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429000"/>
            <a:ext cx="2970000" cy="198000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566CF77-CEB5-2725-2848-1DB79A95D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449000"/>
            <a:ext cx="2970000" cy="1980000"/>
          </a:xfrm>
          <a:prstGeom prst="rect">
            <a:avLst/>
          </a:prstGeom>
        </p:spPr>
      </p:pic>
      <p:pic>
        <p:nvPicPr>
          <p:cNvPr id="26" name="Picture 2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948DEF8-6EAB-5AFB-7B22-108F3317D3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429000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3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29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Airline Mult2 FAC Residuos</a:t>
            </a:r>
          </a:p>
        </p:txBody>
      </p:sp>
      <p:pic>
        <p:nvPicPr>
          <p:cNvPr id="2" name="Picture 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9ABF3E43-7D05-172E-3CB8-69947F6F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2970000" cy="1980000"/>
          </a:xfrm>
          <a:prstGeom prst="rect">
            <a:avLst/>
          </a:prstGeom>
        </p:spPr>
      </p:pic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293F1CF-C27F-C9D2-BC9E-3546A6C11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000"/>
            <a:ext cx="2970000" cy="1980000"/>
          </a:xfrm>
          <a:prstGeom prst="rect">
            <a:avLst/>
          </a:prstGeom>
        </p:spPr>
      </p:pic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833A296-6EB5-A0BE-BAC1-50F7C5CAC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449000"/>
            <a:ext cx="2970000" cy="1980000"/>
          </a:xfrm>
          <a:prstGeom prst="rect">
            <a:avLst/>
          </a:prstGeom>
        </p:spPr>
      </p:pic>
      <p:pic>
        <p:nvPicPr>
          <p:cNvPr id="10" name="Picture 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A7FB7B0-7E53-BEFC-19F6-8549B675B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429000"/>
            <a:ext cx="2970000" cy="1980000"/>
          </a:xfrm>
          <a:prstGeom prst="rect">
            <a:avLst/>
          </a:prstGeom>
        </p:spPr>
      </p:pic>
      <p:pic>
        <p:nvPicPr>
          <p:cNvPr id="13" name="Picture 1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05A6F2-42A3-0E72-02B9-AB15C7B6E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449000"/>
            <a:ext cx="2970000" cy="1980000"/>
          </a:xfrm>
          <a:prstGeom prst="rect">
            <a:avLst/>
          </a:prstGeom>
        </p:spPr>
      </p:pic>
      <p:pic>
        <p:nvPicPr>
          <p:cNvPr id="16" name="Picture 1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8298C0D-0CA5-DB72-19EC-4BC1E76D71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429000"/>
            <a:ext cx="2970000" cy="1980000"/>
          </a:xfrm>
          <a:prstGeom prst="rect">
            <a:avLst/>
          </a:prstGeom>
        </p:spPr>
      </p:pic>
      <p:pic>
        <p:nvPicPr>
          <p:cNvPr id="19" name="Picture 1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FFD704E-3341-7047-6C72-CF0B48C64F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449000"/>
            <a:ext cx="2970000" cy="1980000"/>
          </a:xfrm>
          <a:prstGeom prst="rect">
            <a:avLst/>
          </a:prstGeom>
        </p:spPr>
      </p:pic>
      <p:pic>
        <p:nvPicPr>
          <p:cNvPr id="23" name="Picture 2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EFC54EC-81C5-9750-46A0-B9B8C96AC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429000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0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28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Airline Mult1 </a:t>
            </a:r>
            <a:r>
              <a:rPr lang="en-US" dirty="0" err="1"/>
              <a:t>QQPlot</a:t>
            </a:r>
            <a:r>
              <a:rPr lang="en-US" dirty="0"/>
              <a:t> Residuals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6EE67FAA-234E-318B-4AA6-AA689010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881"/>
            <a:ext cx="2970000" cy="1980000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3264EEB1-1CEA-E499-3276-617C5991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881"/>
            <a:ext cx="2970000" cy="1980000"/>
          </a:xfrm>
          <a:prstGeom prst="rect">
            <a:avLst/>
          </a:prstGeom>
        </p:spPr>
      </p:pic>
      <p:pic>
        <p:nvPicPr>
          <p:cNvPr id="13" name="Picture 12" descr="A graph with blue dots&#10;&#10;Description automatically generated">
            <a:extLst>
              <a:ext uri="{FF2B5EF4-FFF2-40B4-BE49-F238E27FC236}">
                <a16:creationId xmlns:a16="http://schemas.microsoft.com/office/drawing/2014/main" id="{23303F62-3FF2-EF7E-F704-409D6DDFF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107881"/>
            <a:ext cx="2970000" cy="1980000"/>
          </a:xfrm>
          <a:prstGeom prst="rect">
            <a:avLst/>
          </a:prstGeom>
        </p:spPr>
      </p:pic>
      <p:pic>
        <p:nvPicPr>
          <p:cNvPr id="16" name="Picture 15" descr="A graph with blue dots&#10;&#10;Description automatically generated">
            <a:extLst>
              <a:ext uri="{FF2B5EF4-FFF2-40B4-BE49-F238E27FC236}">
                <a16:creationId xmlns:a16="http://schemas.microsoft.com/office/drawing/2014/main" id="{35301490-7186-AC7B-128B-407D6B721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087881"/>
            <a:ext cx="2970000" cy="1980000"/>
          </a:xfrm>
          <a:prstGeom prst="rect">
            <a:avLst/>
          </a:prstGeom>
        </p:spPr>
      </p:pic>
      <p:pic>
        <p:nvPicPr>
          <p:cNvPr id="19" name="Picture 18" descr="A graph with blue dots&#10;&#10;Description automatically generated">
            <a:extLst>
              <a:ext uri="{FF2B5EF4-FFF2-40B4-BE49-F238E27FC236}">
                <a16:creationId xmlns:a16="http://schemas.microsoft.com/office/drawing/2014/main" id="{86EFBE41-8BD8-A2A9-0A68-AFD0CC39A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107881"/>
            <a:ext cx="2970000" cy="1980000"/>
          </a:xfrm>
          <a:prstGeom prst="rect">
            <a:avLst/>
          </a:prstGeom>
        </p:spPr>
      </p:pic>
      <p:pic>
        <p:nvPicPr>
          <p:cNvPr id="21" name="Picture 20" descr="A graph with blue dots&#10;&#10;Description automatically generated">
            <a:extLst>
              <a:ext uri="{FF2B5EF4-FFF2-40B4-BE49-F238E27FC236}">
                <a16:creationId xmlns:a16="http://schemas.microsoft.com/office/drawing/2014/main" id="{AA3EB880-80AA-015E-D269-A57240F62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087881"/>
            <a:ext cx="2970000" cy="1980000"/>
          </a:xfrm>
          <a:prstGeom prst="rect">
            <a:avLst/>
          </a:prstGeom>
        </p:spPr>
      </p:pic>
      <p:pic>
        <p:nvPicPr>
          <p:cNvPr id="24" name="Picture 23" descr="A graph with blue dots&#10;&#10;Description automatically generated">
            <a:extLst>
              <a:ext uri="{FF2B5EF4-FFF2-40B4-BE49-F238E27FC236}">
                <a16:creationId xmlns:a16="http://schemas.microsoft.com/office/drawing/2014/main" id="{49C67D14-467B-2192-31E5-9C8290E9C1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107881"/>
            <a:ext cx="2970000" cy="1980000"/>
          </a:xfrm>
          <a:prstGeom prst="rect">
            <a:avLst/>
          </a:prstGeom>
        </p:spPr>
      </p:pic>
      <p:pic>
        <p:nvPicPr>
          <p:cNvPr id="26" name="Picture 25" descr="A graph with blue dots&#10;&#10;Description automatically generated">
            <a:extLst>
              <a:ext uri="{FF2B5EF4-FFF2-40B4-BE49-F238E27FC236}">
                <a16:creationId xmlns:a16="http://schemas.microsoft.com/office/drawing/2014/main" id="{2C67F5F4-EEB7-8737-C7FC-426AC6843F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087881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82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18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Airline Mult2 </a:t>
            </a:r>
            <a:r>
              <a:rPr lang="en-US" dirty="0" err="1"/>
              <a:t>QQPlot</a:t>
            </a:r>
            <a:r>
              <a:rPr lang="en-US" dirty="0"/>
              <a:t> Residuals</a:t>
            </a:r>
          </a:p>
        </p:txBody>
      </p:sp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FC35CDEF-1F9F-8F3E-EEED-226B11EF8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881"/>
            <a:ext cx="2970000" cy="1980000"/>
          </a:xfrm>
          <a:prstGeom prst="rect">
            <a:avLst/>
          </a:prstGeom>
        </p:spPr>
      </p:pic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BF1B8037-30EC-11B1-258B-983A31E2F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881"/>
            <a:ext cx="2970000" cy="1980000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FAAC8365-1363-DF72-0F85-3CF776320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107881"/>
            <a:ext cx="2970000" cy="1980000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EFDD023B-D8A3-4BCF-DF01-41171BB97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087881"/>
            <a:ext cx="2970000" cy="1980000"/>
          </a:xfrm>
          <a:prstGeom prst="rect">
            <a:avLst/>
          </a:prstGeom>
        </p:spPr>
      </p:pic>
      <p:pic>
        <p:nvPicPr>
          <p:cNvPr id="14" name="Picture 13" descr="A graph with blue dots&#10;&#10;Description automatically generated">
            <a:extLst>
              <a:ext uri="{FF2B5EF4-FFF2-40B4-BE49-F238E27FC236}">
                <a16:creationId xmlns:a16="http://schemas.microsoft.com/office/drawing/2014/main" id="{6F26BB3A-EF8B-214C-32E0-549A93FBA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107881"/>
            <a:ext cx="2970000" cy="1980000"/>
          </a:xfrm>
          <a:prstGeom prst="rect">
            <a:avLst/>
          </a:prstGeom>
        </p:spPr>
      </p:pic>
      <p:pic>
        <p:nvPicPr>
          <p:cNvPr id="17" name="Picture 16" descr="A graph with blue dots&#10;&#10;Description automatically generated">
            <a:extLst>
              <a:ext uri="{FF2B5EF4-FFF2-40B4-BE49-F238E27FC236}">
                <a16:creationId xmlns:a16="http://schemas.microsoft.com/office/drawing/2014/main" id="{D1E4F544-3944-E5F7-5994-9CD907B5F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087881"/>
            <a:ext cx="2970000" cy="1980000"/>
          </a:xfrm>
          <a:prstGeom prst="rect">
            <a:avLst/>
          </a:prstGeom>
        </p:spPr>
      </p:pic>
      <p:pic>
        <p:nvPicPr>
          <p:cNvPr id="20" name="Picture 19" descr="A graph with blue dots&#10;&#10;Description automatically generated">
            <a:extLst>
              <a:ext uri="{FF2B5EF4-FFF2-40B4-BE49-F238E27FC236}">
                <a16:creationId xmlns:a16="http://schemas.microsoft.com/office/drawing/2014/main" id="{27D31138-F5FA-14CD-72D1-AE594B8C2F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107881"/>
            <a:ext cx="2970000" cy="1980000"/>
          </a:xfrm>
          <a:prstGeom prst="rect">
            <a:avLst/>
          </a:prstGeom>
        </p:spPr>
      </p:pic>
      <p:pic>
        <p:nvPicPr>
          <p:cNvPr id="22" name="Picture 21" descr="A graph with blue dots&#10;&#10;Description automatically generated">
            <a:extLst>
              <a:ext uri="{FF2B5EF4-FFF2-40B4-BE49-F238E27FC236}">
                <a16:creationId xmlns:a16="http://schemas.microsoft.com/office/drawing/2014/main" id="{78F43F49-23A6-1354-850D-89C646506E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087881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7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8824169-A5EB-780B-E164-500E38183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973105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28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Airline Mult1 Forecast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6A5065-5E66-FE0D-D14B-70A6176F4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052423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Out of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  <p:pic>
        <p:nvPicPr>
          <p:cNvPr id="3" name="Picture 2" descr="A graph of a graph showing the growt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1812EF8-A904-6E5F-4294-E2D6998A6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0140"/>
            <a:ext cx="2970000" cy="1980000"/>
          </a:xfrm>
          <a:prstGeom prst="rect">
            <a:avLst/>
          </a:prstGeom>
        </p:spPr>
      </p:pic>
      <p:pic>
        <p:nvPicPr>
          <p:cNvPr id="9" name="Picture 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B14E9AF-23BA-232B-A2B8-2E3D6BC42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140"/>
            <a:ext cx="2970000" cy="1980000"/>
          </a:xfrm>
          <a:prstGeom prst="rect">
            <a:avLst/>
          </a:prstGeom>
        </p:spPr>
      </p:pic>
      <p:pic>
        <p:nvPicPr>
          <p:cNvPr id="12" name="Picture 1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D53C2A2E-6C5B-A1E3-BD3E-7AE382F5D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970140"/>
            <a:ext cx="2970000" cy="1980000"/>
          </a:xfrm>
          <a:prstGeom prst="rect">
            <a:avLst/>
          </a:prstGeom>
        </p:spPr>
      </p:pic>
      <p:pic>
        <p:nvPicPr>
          <p:cNvPr id="14" name="Picture 13" descr="A graph with a red line&#10;&#10;Description automatically generated">
            <a:extLst>
              <a:ext uri="{FF2B5EF4-FFF2-40B4-BE49-F238E27FC236}">
                <a16:creationId xmlns:a16="http://schemas.microsoft.com/office/drawing/2014/main" id="{69DF418A-6D06-5081-477E-5A35253A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2953105"/>
            <a:ext cx="2970000" cy="1980000"/>
          </a:xfrm>
          <a:prstGeom prst="rect">
            <a:avLst/>
          </a:prstGeom>
        </p:spPr>
      </p:pic>
      <p:pic>
        <p:nvPicPr>
          <p:cNvPr id="18" name="Picture 1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5ACE513-1E23-32F3-D098-8C9BB9281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973105"/>
            <a:ext cx="2970000" cy="1980000"/>
          </a:xfrm>
          <a:prstGeom prst="rect">
            <a:avLst/>
          </a:prstGeom>
        </p:spPr>
      </p:pic>
      <p:pic>
        <p:nvPicPr>
          <p:cNvPr id="21" name="Picture 2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410FBA6-B870-3DEE-5A3A-1935156B9A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2959035"/>
            <a:ext cx="2970000" cy="1980000"/>
          </a:xfrm>
          <a:prstGeom prst="rect">
            <a:avLst/>
          </a:prstGeom>
        </p:spPr>
      </p:pic>
      <p:pic>
        <p:nvPicPr>
          <p:cNvPr id="27" name="Picture 2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1708E71-D3DB-6F98-9382-17EA220FA1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2953105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63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graph showing the price of a graph&#10;&#10;Description automatically generated with medium confidence">
            <a:extLst>
              <a:ext uri="{FF2B5EF4-FFF2-40B4-BE49-F238E27FC236}">
                <a16:creationId xmlns:a16="http://schemas.microsoft.com/office/drawing/2014/main" id="{E630520E-5F5C-FC3C-3064-86102696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970140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03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Airline Mult2 Forecast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BA71C7-4A53-B336-3D15-9F69BEA30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10763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Out of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  <p:pic>
        <p:nvPicPr>
          <p:cNvPr id="2" name="Picture 1" descr="A graph of a graph showing the growt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962B870-D5E1-7731-C033-366E3492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0140"/>
            <a:ext cx="2970000" cy="1980000"/>
          </a:xfrm>
          <a:prstGeom prst="rect">
            <a:avLst/>
          </a:prstGeom>
        </p:spPr>
      </p:pic>
      <p:pic>
        <p:nvPicPr>
          <p:cNvPr id="3" name="Picture 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3723868-289F-77D0-559D-3FDC8E3F0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140"/>
            <a:ext cx="2970000" cy="1980000"/>
          </a:xfrm>
          <a:prstGeom prst="rect">
            <a:avLst/>
          </a:prstGeom>
        </p:spPr>
      </p:pic>
      <p:pic>
        <p:nvPicPr>
          <p:cNvPr id="8" name="Picture 7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64A99ED2-1868-A458-C7FB-0A8C24D90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970140"/>
            <a:ext cx="2970000" cy="1980000"/>
          </a:xfrm>
          <a:prstGeom prst="rect">
            <a:avLst/>
          </a:prstGeom>
        </p:spPr>
      </p:pic>
      <p:pic>
        <p:nvPicPr>
          <p:cNvPr id="11" name="Picture 10" descr="A graph with a line graph and numbers&#10;&#10;Description automatically generated">
            <a:extLst>
              <a:ext uri="{FF2B5EF4-FFF2-40B4-BE49-F238E27FC236}">
                <a16:creationId xmlns:a16="http://schemas.microsoft.com/office/drawing/2014/main" id="{945C07BC-4DB8-1FF7-2968-2176DA68A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040522"/>
            <a:ext cx="2970000" cy="1980000"/>
          </a:xfrm>
          <a:prstGeom prst="rect">
            <a:avLst/>
          </a:prstGeom>
        </p:spPr>
      </p:pic>
      <p:pic>
        <p:nvPicPr>
          <p:cNvPr id="14" name="Picture 13" descr="A graph of a graph showing the price of a graph&#10;&#10;Description automatically generated with medium confidence">
            <a:extLst>
              <a:ext uri="{FF2B5EF4-FFF2-40B4-BE49-F238E27FC236}">
                <a16:creationId xmlns:a16="http://schemas.microsoft.com/office/drawing/2014/main" id="{684E6B39-9C6E-7FEB-02AC-F9AD03073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970140"/>
            <a:ext cx="2970000" cy="1980000"/>
          </a:xfrm>
          <a:prstGeom prst="rect">
            <a:avLst/>
          </a:prstGeom>
        </p:spPr>
      </p:pic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C0C06498-80A6-6A20-234F-DC96E6D229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2950140"/>
            <a:ext cx="2970000" cy="1980000"/>
          </a:xfrm>
          <a:prstGeom prst="rect">
            <a:avLst/>
          </a:prstGeom>
        </p:spPr>
      </p:pic>
      <p:pic>
        <p:nvPicPr>
          <p:cNvPr id="23" name="Picture 22" descr="A graph with a line&#10;&#10;Description automatically generated">
            <a:extLst>
              <a:ext uri="{FF2B5EF4-FFF2-40B4-BE49-F238E27FC236}">
                <a16:creationId xmlns:a16="http://schemas.microsoft.com/office/drawing/2014/main" id="{F4C0D212-80E3-AE72-5723-47341F9695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2950140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6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red lines&#10;&#10;Description automatically generated">
            <a:extLst>
              <a:ext uri="{FF2B5EF4-FFF2-40B4-BE49-F238E27FC236}">
                <a16:creationId xmlns:a16="http://schemas.microsoft.com/office/drawing/2014/main" id="{851DDA37-9525-2E8F-174D-BD051D767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2908422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7" y="239282"/>
            <a:ext cx="276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Carga Mult1 Fit in Sample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26955AC-B069-27F1-7A42-4FB71AA7E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494092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in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  <p:pic>
        <p:nvPicPr>
          <p:cNvPr id="9" name="Picture 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22322E7F-BBF6-CCDE-8964-AE7ACE35F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8422"/>
            <a:ext cx="2970000" cy="1980000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88E576D2-EF3B-F806-199E-DFD1FD36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422"/>
            <a:ext cx="2970000" cy="1980000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CCF1E9FA-1400-08AF-9A83-1D602FFF8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928422"/>
            <a:ext cx="2970000" cy="1980000"/>
          </a:xfrm>
          <a:prstGeom prst="rect">
            <a:avLst/>
          </a:prstGeom>
        </p:spPr>
      </p:pic>
      <p:pic>
        <p:nvPicPr>
          <p:cNvPr id="6" name="Picture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538E05E-78E2-AE5E-D216-1CAB26CBA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2908422"/>
            <a:ext cx="2970000" cy="1980000"/>
          </a:xfrm>
          <a:prstGeom prst="rect">
            <a:avLst/>
          </a:prstGeom>
        </p:spPr>
      </p:pic>
      <p:pic>
        <p:nvPicPr>
          <p:cNvPr id="8" name="Picture 7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9A5123B-0136-49FC-207A-EDA7B357B5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928422"/>
            <a:ext cx="2970000" cy="1980000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E5B87CD-A297-4EF4-E500-898BDE5FBE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2908422"/>
            <a:ext cx="2970000" cy="1980000"/>
          </a:xfrm>
          <a:prstGeom prst="rect">
            <a:avLst/>
          </a:prstGeom>
        </p:spPr>
      </p:pic>
      <p:pic>
        <p:nvPicPr>
          <p:cNvPr id="15" name="Picture 14" descr="A graph of a graph&#10;&#10;Description automatically generated">
            <a:extLst>
              <a:ext uri="{FF2B5EF4-FFF2-40B4-BE49-F238E27FC236}">
                <a16:creationId xmlns:a16="http://schemas.microsoft.com/office/drawing/2014/main" id="{C20533A2-F44A-ADE7-695D-B6115AB044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928422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49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1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Carga Mult2 Fit in Sample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565BEA7-7E07-BC71-F91A-4650C21C9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96100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in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  <p:pic>
        <p:nvPicPr>
          <p:cNvPr id="6" name="Picture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EF4B3E4D-8DFE-B6F4-D7A8-FF126F99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8422"/>
            <a:ext cx="2970000" cy="1980000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3105D352-39E3-70D5-1B68-A9D263524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422"/>
            <a:ext cx="2970000" cy="1980000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265B5A40-B7F8-1ECA-5344-E5F56BF81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928422"/>
            <a:ext cx="2970000" cy="1980000"/>
          </a:xfrm>
          <a:prstGeom prst="rect">
            <a:avLst/>
          </a:prstGeom>
        </p:spPr>
      </p:pic>
      <p:pic>
        <p:nvPicPr>
          <p:cNvPr id="7" name="Picture 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AB287EC2-250B-008F-CF54-C6639366B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2908422"/>
            <a:ext cx="2970000" cy="19800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960C4D3F-248C-75CC-CCA9-A2D0F1E4D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928422"/>
            <a:ext cx="2970000" cy="1980000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3FE71806-FEBD-AD2B-DF16-5553FB813B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928422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69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37AFD4C-21F0-2865-716D-2A81FB46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230535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7" y="239282"/>
            <a:ext cx="276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Carga Mult1 FAC Residuos</a:t>
            </a:r>
          </a:p>
        </p:txBody>
      </p:sp>
      <p:pic>
        <p:nvPicPr>
          <p:cNvPr id="11" name="Picture 1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26345C3-F147-5E92-ACDE-2D5CFEBE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535"/>
            <a:ext cx="2970000" cy="1980000"/>
          </a:xfrm>
          <a:prstGeom prst="rect">
            <a:avLst/>
          </a:prstGeom>
        </p:spPr>
      </p:pic>
      <p:pic>
        <p:nvPicPr>
          <p:cNvPr id="15" name="Picture 1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582E06F-5DAD-00E0-A740-E212534BE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535"/>
            <a:ext cx="2970000" cy="1980000"/>
          </a:xfrm>
          <a:prstGeom prst="rect">
            <a:avLst/>
          </a:prstGeom>
        </p:spPr>
      </p:pic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4E40B8D-9BC9-640A-1221-333BE2391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250535"/>
            <a:ext cx="2970000" cy="1980000"/>
          </a:xfrm>
          <a:prstGeom prst="rect">
            <a:avLst/>
          </a:prstGeom>
        </p:spPr>
      </p:pic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04EFCD1-9E98-0AD1-C955-08C68DA1C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230535"/>
            <a:ext cx="2970000" cy="1980000"/>
          </a:xfrm>
          <a:prstGeom prst="rect">
            <a:avLst/>
          </a:prstGeom>
        </p:spPr>
      </p:pic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F0DBC3C-37B2-01B5-27E3-7A9B751E5E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250535"/>
            <a:ext cx="2970000" cy="1980000"/>
          </a:xfrm>
          <a:prstGeom prst="rect">
            <a:avLst/>
          </a:prstGeom>
        </p:spPr>
      </p:pic>
      <p:pic>
        <p:nvPicPr>
          <p:cNvPr id="10" name="Picture 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9491572-0CD7-67DD-C98E-2FF286527B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230535"/>
            <a:ext cx="2970000" cy="1980000"/>
          </a:xfrm>
          <a:prstGeom prst="rect">
            <a:avLst/>
          </a:prstGeom>
        </p:spPr>
      </p:pic>
      <p:pic>
        <p:nvPicPr>
          <p:cNvPr id="13" name="Picture 1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3E846B4-6F36-A63A-08D2-56BDFA3C3D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250535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2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261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 Mult2 Fit in Sample</a:t>
            </a:r>
          </a:p>
        </p:txBody>
      </p:sp>
      <p:pic>
        <p:nvPicPr>
          <p:cNvPr id="2" name="Picture 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BEB279EF-1029-C331-BA46-13C6328BC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" y="909000"/>
            <a:ext cx="2970000" cy="1980000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DE9FA12A-BA97-B2D0-58B9-43525BA56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" y="2889000"/>
            <a:ext cx="2970000" cy="1980000"/>
          </a:xfrm>
          <a:prstGeom prst="rect">
            <a:avLst/>
          </a:prstGeom>
        </p:spPr>
      </p:pic>
      <p:pic>
        <p:nvPicPr>
          <p:cNvPr id="6" name="Picture 5" descr="A graph with red lines&#10;&#10;Description automatically generated">
            <a:extLst>
              <a:ext uri="{FF2B5EF4-FFF2-40B4-BE49-F238E27FC236}">
                <a16:creationId xmlns:a16="http://schemas.microsoft.com/office/drawing/2014/main" id="{26594D37-0F64-5421-4B93-0942FDA7C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11" y="2889000"/>
            <a:ext cx="2970000" cy="1980000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B0D1E815-A0F1-1DC5-ED2F-B3E59B9A5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11" y="2889000"/>
            <a:ext cx="2970000" cy="198000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1138A12F-DCB2-E05D-55A6-61BF4C6EA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11" y="2889000"/>
            <a:ext cx="2970000" cy="1980000"/>
          </a:xfrm>
          <a:prstGeom prst="rect">
            <a:avLst/>
          </a:prstGeom>
        </p:spPr>
      </p:pic>
      <p:pic>
        <p:nvPicPr>
          <p:cNvPr id="12" name="Picture 1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DB320EA-E846-ED5E-D6FF-2CB623A8F2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11" y="909000"/>
            <a:ext cx="2970000" cy="1980000"/>
          </a:xfrm>
          <a:prstGeom prst="rect">
            <a:avLst/>
          </a:prstGeom>
        </p:spPr>
      </p:pic>
      <p:pic>
        <p:nvPicPr>
          <p:cNvPr id="14" name="Picture 1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27BECEB-EC5C-9ACE-F344-6986ECD2A5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11" y="909000"/>
            <a:ext cx="2970000" cy="1980000"/>
          </a:xfrm>
          <a:prstGeom prst="rect">
            <a:avLst/>
          </a:prstGeom>
        </p:spPr>
      </p:pic>
      <p:pic>
        <p:nvPicPr>
          <p:cNvPr id="16" name="Picture 15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89807B46-7D9F-FB53-0178-6190633927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11" y="909000"/>
            <a:ext cx="2970000" cy="19800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565BEA7-7E07-BC71-F91A-4650C21C9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095278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in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402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29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Carga Mult2 FAC Residuos</a:t>
            </a:r>
          </a:p>
        </p:txBody>
      </p:sp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E312742-08CF-97BA-CC50-A9AA791FE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535"/>
            <a:ext cx="2970000" cy="1980000"/>
          </a:xfrm>
          <a:prstGeom prst="rect">
            <a:avLst/>
          </a:prstGeom>
        </p:spPr>
      </p:pic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813F5F0-7B14-EEAF-3727-FFE21879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535"/>
            <a:ext cx="2970000" cy="1980000"/>
          </a:xfrm>
          <a:prstGeom prst="rect">
            <a:avLst/>
          </a:prstGeom>
        </p:spPr>
      </p:pic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D8D790F5-BA8D-2A4A-076B-057BC38D9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250535"/>
            <a:ext cx="2970000" cy="1980000"/>
          </a:xfrm>
          <a:prstGeom prst="rect">
            <a:avLst/>
          </a:prstGeom>
        </p:spPr>
      </p:pic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DBFF55CC-92DD-E37E-C86C-3197B2420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230535"/>
            <a:ext cx="2970000" cy="1980000"/>
          </a:xfrm>
          <a:prstGeom prst="rect">
            <a:avLst/>
          </a:prstGeom>
        </p:spPr>
      </p:pic>
      <p:pic>
        <p:nvPicPr>
          <p:cNvPr id="10" name="Picture 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F509D06-20C4-9B7A-17C6-9A14E7965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250535"/>
            <a:ext cx="2970000" cy="1980000"/>
          </a:xfrm>
          <a:prstGeom prst="rect">
            <a:avLst/>
          </a:prstGeom>
        </p:spPr>
      </p:pic>
      <p:pic>
        <p:nvPicPr>
          <p:cNvPr id="14" name="Picture 1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989C56BD-195B-0E3E-D723-828F4DCE9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250535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50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2E9883EC-C52D-340D-7981-5FEB8BD6D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579000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28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Carga Mult1 </a:t>
            </a:r>
            <a:r>
              <a:rPr lang="en-US" dirty="0" err="1"/>
              <a:t>QQPlot</a:t>
            </a:r>
            <a:r>
              <a:rPr lang="en-US" dirty="0"/>
              <a:t> Residuals</a:t>
            </a:r>
          </a:p>
        </p:txBody>
      </p:sp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779B4CA2-7276-B2BB-0889-401609D96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4000"/>
            <a:ext cx="2970000" cy="1980000"/>
          </a:xfrm>
          <a:prstGeom prst="rect">
            <a:avLst/>
          </a:prstGeom>
        </p:spPr>
      </p:pic>
      <p:pic>
        <p:nvPicPr>
          <p:cNvPr id="12" name="Picture 11" descr="A graph with blue dots&#10;&#10;Description automatically generated">
            <a:extLst>
              <a:ext uri="{FF2B5EF4-FFF2-40B4-BE49-F238E27FC236}">
                <a16:creationId xmlns:a16="http://schemas.microsoft.com/office/drawing/2014/main" id="{304D2BA7-70DD-9769-7806-255BA6179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2970000" cy="1980000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836A5C17-A4FD-526D-529D-3B1D76C73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524000"/>
            <a:ext cx="2970000" cy="1980000"/>
          </a:xfrm>
          <a:prstGeom prst="rect">
            <a:avLst/>
          </a:prstGeom>
        </p:spPr>
      </p:pic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7BF862E0-384B-6E3D-DF7C-8942A61AE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579000"/>
            <a:ext cx="2970000" cy="1980000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834D2C64-2280-24C0-86BE-D2F1D1684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524000"/>
            <a:ext cx="2970000" cy="1980000"/>
          </a:xfrm>
          <a:prstGeom prst="rect">
            <a:avLst/>
          </a:prstGeom>
        </p:spPr>
      </p:pic>
      <p:pic>
        <p:nvPicPr>
          <p:cNvPr id="11" name="Picture 10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E748C676-2BAE-C30B-5538-DC462BF4B6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579000"/>
            <a:ext cx="2970000" cy="1980000"/>
          </a:xfrm>
          <a:prstGeom prst="rect">
            <a:avLst/>
          </a:prstGeom>
        </p:spPr>
      </p:pic>
      <p:pic>
        <p:nvPicPr>
          <p:cNvPr id="14" name="Picture 13" descr="A graph with blue dots and green lines&#10;&#10;Description automatically generated">
            <a:extLst>
              <a:ext uri="{FF2B5EF4-FFF2-40B4-BE49-F238E27FC236}">
                <a16:creationId xmlns:a16="http://schemas.microsoft.com/office/drawing/2014/main" id="{DDA3EAB6-1F94-FA08-A889-818B5AECAB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524000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62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9C11C3AA-61EB-539A-2297-90AE876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504000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18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Carga Mult2 </a:t>
            </a:r>
            <a:r>
              <a:rPr lang="en-US" dirty="0" err="1"/>
              <a:t>QQPlot</a:t>
            </a:r>
            <a:r>
              <a:rPr lang="en-US" dirty="0"/>
              <a:t> Residuals</a:t>
            </a: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3A4EBCFE-CBD1-7482-2687-C2D0FB06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4000"/>
            <a:ext cx="2970000" cy="1980000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1F4B25B0-C123-0CCF-7847-6072DCF4D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2970000" cy="1980000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D0E69C1D-06E8-44AD-558D-CC5066B23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524000"/>
            <a:ext cx="2970000" cy="1980000"/>
          </a:xfrm>
          <a:prstGeom prst="rect">
            <a:avLst/>
          </a:prstGeom>
        </p:spPr>
      </p:pic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7FDFF974-6A22-71AF-3306-FC26E3358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504000"/>
            <a:ext cx="2970000" cy="1980000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98101F56-E340-0386-0BDD-1893AD55B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524000"/>
            <a:ext cx="2970000" cy="1980000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2CC497E7-E9FE-B996-5C22-303AD86BC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504000"/>
            <a:ext cx="2970000" cy="1980000"/>
          </a:xfrm>
          <a:prstGeom prst="rect">
            <a:avLst/>
          </a:prstGeom>
        </p:spPr>
      </p:pic>
      <p:pic>
        <p:nvPicPr>
          <p:cNvPr id="14" name="Picture 13" descr="A graph with blue dots&#10;&#10;Description automatically generated">
            <a:extLst>
              <a:ext uri="{FF2B5EF4-FFF2-40B4-BE49-F238E27FC236}">
                <a16:creationId xmlns:a16="http://schemas.microsoft.com/office/drawing/2014/main" id="{B4ABD5CC-AC7C-FA61-A4DC-AE929D14E8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524000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3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2D764EB-095A-66E2-CCFD-ED438017C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53" y="2950140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28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Carga Mult1 Forecast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6A5065-5E66-FE0D-D14B-70A6176F4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07316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Out of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  <p:pic>
        <p:nvPicPr>
          <p:cNvPr id="7" name="Picture 6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20C0F0A7-D79B-CF24-D46D-3C5E70B2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140"/>
            <a:ext cx="2970000" cy="1980000"/>
          </a:xfrm>
          <a:prstGeom prst="rect">
            <a:avLst/>
          </a:prstGeom>
        </p:spPr>
      </p:pic>
      <p:pic>
        <p:nvPicPr>
          <p:cNvPr id="11" name="Picture 10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2B8424FC-3CDA-58BA-D93C-C47FAC73D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" y="2950140"/>
            <a:ext cx="2970000" cy="1980000"/>
          </a:xfrm>
          <a:prstGeom prst="rect">
            <a:avLst/>
          </a:prstGeom>
        </p:spPr>
      </p:pic>
      <p:pic>
        <p:nvPicPr>
          <p:cNvPr id="3" name="Picture 2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A06C04DB-697B-4A60-1EA5-9ADB5AB58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970140"/>
            <a:ext cx="2970000" cy="1980000"/>
          </a:xfrm>
          <a:prstGeom prst="rect">
            <a:avLst/>
          </a:prstGeom>
        </p:spPr>
      </p:pic>
      <p:pic>
        <p:nvPicPr>
          <p:cNvPr id="6" name="Picture 5" descr="A graph of a graph showing the price of a gas-cno&#10;&#10;Description automatically generated with medium confidence">
            <a:extLst>
              <a:ext uri="{FF2B5EF4-FFF2-40B4-BE49-F238E27FC236}">
                <a16:creationId xmlns:a16="http://schemas.microsoft.com/office/drawing/2014/main" id="{4ACFF142-1FDF-13EE-C379-F7217C1DC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184" y="2950140"/>
            <a:ext cx="2970000" cy="1980000"/>
          </a:xfrm>
          <a:prstGeom prst="rect">
            <a:avLst/>
          </a:prstGeom>
        </p:spPr>
      </p:pic>
      <p:pic>
        <p:nvPicPr>
          <p:cNvPr id="10" name="Picture 9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5D38BDB0-BA64-A1E7-48B8-CEF8175A7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4" y="970140"/>
            <a:ext cx="2970000" cy="1980000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5C638B40-5713-BA72-0A86-E2F323740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4" y="2950140"/>
            <a:ext cx="2970000" cy="1980000"/>
          </a:xfrm>
          <a:prstGeom prst="rect">
            <a:avLst/>
          </a:prstGeom>
        </p:spPr>
      </p:pic>
      <p:pic>
        <p:nvPicPr>
          <p:cNvPr id="15" name="Picture 1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5AD376BF-C7EE-0EF3-B97B-3B5D36648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53" y="970140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9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2CCD5E18-AA86-1FAC-5A93-371F13BA1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156" y="970140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03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Carga Mult2 Forecast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BA71C7-4A53-B336-3D15-9F69BEA30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822793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Out of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  <p:pic>
        <p:nvPicPr>
          <p:cNvPr id="5" name="Picture 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5C6C1E09-2FA7-D04D-3DAF-E1F7F376C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140"/>
            <a:ext cx="2970000" cy="1980000"/>
          </a:xfrm>
          <a:prstGeom prst="rect">
            <a:avLst/>
          </a:prstGeom>
        </p:spPr>
      </p:pic>
      <p:pic>
        <p:nvPicPr>
          <p:cNvPr id="6" name="Picture 5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CA42FA39-D3D3-BF9E-D342-5209909AA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" y="2950140"/>
            <a:ext cx="2970000" cy="1980000"/>
          </a:xfrm>
          <a:prstGeom prst="rect">
            <a:avLst/>
          </a:prstGeom>
        </p:spPr>
      </p:pic>
      <p:pic>
        <p:nvPicPr>
          <p:cNvPr id="3" name="Picture 2" descr="A graph of a graph showing the price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5CCBD277-6F58-6811-59CF-12B7A2C8D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78" y="970140"/>
            <a:ext cx="2970000" cy="1980000"/>
          </a:xfrm>
          <a:prstGeom prst="rect">
            <a:avLst/>
          </a:prstGeom>
        </p:spPr>
      </p:pic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428354BB-49E4-E525-D22D-2BD8439CB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78" y="2950140"/>
            <a:ext cx="2970000" cy="1980000"/>
          </a:xfrm>
          <a:prstGeom prst="rect">
            <a:avLst/>
          </a:prstGeom>
        </p:spPr>
      </p:pic>
      <p:pic>
        <p:nvPicPr>
          <p:cNvPr id="11" name="Picture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27BBEC40-2F5C-779D-6F2F-A25E8ED1B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78" y="970140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7" y="239282"/>
            <a:ext cx="276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 Mult1 FAC Residuos</a:t>
            </a:r>
          </a:p>
        </p:txBody>
      </p:sp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763D976-1201-BF3F-7D96-87583DE9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4459"/>
            <a:ext cx="2970000" cy="1980000"/>
          </a:xfrm>
          <a:prstGeom prst="rect">
            <a:avLst/>
          </a:prstGeom>
        </p:spPr>
      </p:pic>
      <p:pic>
        <p:nvPicPr>
          <p:cNvPr id="11" name="Picture 1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D2F1A041-88D2-0803-383C-D97D89D87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4459"/>
            <a:ext cx="2970000" cy="1980000"/>
          </a:xfrm>
          <a:prstGeom prst="rect">
            <a:avLst/>
          </a:prstGeom>
        </p:spPr>
      </p:pic>
      <p:pic>
        <p:nvPicPr>
          <p:cNvPr id="15" name="Picture 1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D0E1E3F-E58B-56EB-AB72-C93448FC6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534459"/>
            <a:ext cx="2970000" cy="1980000"/>
          </a:xfrm>
          <a:prstGeom prst="rect">
            <a:avLst/>
          </a:prstGeom>
        </p:spPr>
      </p:pic>
      <p:pic>
        <p:nvPicPr>
          <p:cNvPr id="17" name="Picture 1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9B3F0FC-FBA0-EE56-F4B0-48B480E48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514459"/>
            <a:ext cx="2970000" cy="1980000"/>
          </a:xfrm>
          <a:prstGeom prst="rect">
            <a:avLst/>
          </a:prstGeom>
        </p:spPr>
      </p:pic>
      <p:pic>
        <p:nvPicPr>
          <p:cNvPr id="19" name="Picture 18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4E1E7CD7-4441-B07B-E936-C14178954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534459"/>
            <a:ext cx="2970000" cy="1980000"/>
          </a:xfrm>
          <a:prstGeom prst="rect">
            <a:avLst/>
          </a:prstGeom>
        </p:spPr>
      </p:pic>
      <p:pic>
        <p:nvPicPr>
          <p:cNvPr id="21" name="Picture 2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C5154173-FF6D-43E8-09F4-BF2277A1D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514459"/>
            <a:ext cx="2970000" cy="1980000"/>
          </a:xfrm>
          <a:prstGeom prst="rect">
            <a:avLst/>
          </a:prstGeom>
        </p:spPr>
      </p:pic>
      <p:pic>
        <p:nvPicPr>
          <p:cNvPr id="23" name="Picture 2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94E3BDC2-113F-C047-0466-E2E2860D4D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514459"/>
            <a:ext cx="2970000" cy="1980000"/>
          </a:xfrm>
          <a:prstGeom prst="rect">
            <a:avLst/>
          </a:prstGeom>
        </p:spPr>
      </p:pic>
      <p:pic>
        <p:nvPicPr>
          <p:cNvPr id="25" name="Picture 2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91D904EF-3A20-82C0-FBBD-FA709BCDEB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534459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73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261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 Mult2 FAC Residuos</a:t>
            </a:r>
          </a:p>
        </p:txBody>
      </p:sp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C6353240-74B1-1E87-0037-A025DAFB5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4459"/>
            <a:ext cx="2970000" cy="1980000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0696BBD-E632-26D2-4DC6-451F040E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4459"/>
            <a:ext cx="2970000" cy="1980000"/>
          </a:xfrm>
          <a:prstGeom prst="rect">
            <a:avLst/>
          </a:prstGeom>
        </p:spPr>
      </p:pic>
      <p:pic>
        <p:nvPicPr>
          <p:cNvPr id="11" name="Picture 1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31BAA2A-7364-1119-D333-F93965898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39" y="1534459"/>
            <a:ext cx="2970000" cy="1980000"/>
          </a:xfrm>
          <a:prstGeom prst="rect">
            <a:avLst/>
          </a:prstGeom>
        </p:spPr>
      </p:pic>
      <p:pic>
        <p:nvPicPr>
          <p:cNvPr id="15" name="Picture 1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E1E59CF4-DB37-9005-0C43-05F86F8D5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39" y="3514459"/>
            <a:ext cx="2970000" cy="1980000"/>
          </a:xfrm>
          <a:prstGeom prst="rect">
            <a:avLst/>
          </a:prstGeom>
        </p:spPr>
      </p:pic>
      <p:pic>
        <p:nvPicPr>
          <p:cNvPr id="18" name="Picture 1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D791E8A-3BAA-AE28-9ED5-55C299BE6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4459"/>
            <a:ext cx="2970000" cy="1980000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E5C0D87-01B5-412F-0E16-C036E6064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14459"/>
            <a:ext cx="2970000" cy="1980000"/>
          </a:xfrm>
          <a:prstGeom prst="rect">
            <a:avLst/>
          </a:prstGeom>
        </p:spPr>
      </p:pic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AD896EA-68D9-2BCD-3882-B9D26D05F4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000" y="3514459"/>
            <a:ext cx="2970000" cy="1980000"/>
          </a:xfrm>
          <a:prstGeom prst="rect">
            <a:avLst/>
          </a:prstGeom>
        </p:spPr>
      </p:pic>
      <p:pic>
        <p:nvPicPr>
          <p:cNvPr id="24" name="Picture 2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B7292CC-716C-03FA-EC31-26E8EDEFD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000" y="1534459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9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28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 Mult1 </a:t>
            </a:r>
            <a:r>
              <a:rPr lang="en-US" dirty="0" err="1"/>
              <a:t>QQPlot</a:t>
            </a:r>
            <a:r>
              <a:rPr lang="en-US" dirty="0"/>
              <a:t> Residuals</a:t>
            </a:r>
          </a:p>
        </p:txBody>
      </p:sp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EA486B1D-9A08-EEC8-083B-746DB910F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084"/>
            <a:ext cx="2970000" cy="1980000"/>
          </a:xfrm>
          <a:prstGeom prst="rect">
            <a:avLst/>
          </a:prstGeom>
        </p:spPr>
      </p:pic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6F351EEB-6A32-84AC-FE96-FD7FED9BA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084"/>
            <a:ext cx="2970000" cy="1980000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236B08C3-F452-21B7-E2D4-6F2C96D65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450424"/>
            <a:ext cx="2970000" cy="1980000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816B3F46-5663-1BE2-9F4C-F8B4DB01F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333084"/>
            <a:ext cx="2970000" cy="1980000"/>
          </a:xfrm>
          <a:prstGeom prst="rect">
            <a:avLst/>
          </a:prstGeom>
        </p:spPr>
      </p:pic>
      <p:pic>
        <p:nvPicPr>
          <p:cNvPr id="12" name="Picture 11" descr="A graph with blue dots&#10;&#10;Description automatically generated">
            <a:extLst>
              <a:ext uri="{FF2B5EF4-FFF2-40B4-BE49-F238E27FC236}">
                <a16:creationId xmlns:a16="http://schemas.microsoft.com/office/drawing/2014/main" id="{4E77537A-FC87-60B0-CCFA-AC0A2C126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450424"/>
            <a:ext cx="2970000" cy="1980000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128EB233-C513-D965-00D5-90528E9679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333084"/>
            <a:ext cx="2970000" cy="1980000"/>
          </a:xfrm>
          <a:prstGeom prst="rect">
            <a:avLst/>
          </a:prstGeom>
        </p:spPr>
      </p:pic>
      <p:pic>
        <p:nvPicPr>
          <p:cNvPr id="18" name="Picture 17" descr="A graph with blue lines&#10;&#10;Description automatically generated">
            <a:extLst>
              <a:ext uri="{FF2B5EF4-FFF2-40B4-BE49-F238E27FC236}">
                <a16:creationId xmlns:a16="http://schemas.microsoft.com/office/drawing/2014/main" id="{26E4A552-A5A7-5CB4-4002-D02AC54356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450424"/>
            <a:ext cx="2970000" cy="1980000"/>
          </a:xfrm>
          <a:prstGeom prst="rect">
            <a:avLst/>
          </a:prstGeom>
        </p:spPr>
      </p:pic>
      <p:pic>
        <p:nvPicPr>
          <p:cNvPr id="22" name="Picture 21" descr="A graph with blue dots&#10;&#10;Description automatically generated">
            <a:extLst>
              <a:ext uri="{FF2B5EF4-FFF2-40B4-BE49-F238E27FC236}">
                <a16:creationId xmlns:a16="http://schemas.microsoft.com/office/drawing/2014/main" id="{807C9454-E058-CFB5-C661-53A7D9D660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333084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0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4A1F43C1-A219-89C6-0B69-91C4BCFCF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07" y="3433497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03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 Mult2 </a:t>
            </a:r>
            <a:r>
              <a:rPr lang="en-US" dirty="0" err="1"/>
              <a:t>QQPlot</a:t>
            </a:r>
            <a:r>
              <a:rPr lang="en-US" dirty="0"/>
              <a:t> Residuals</a:t>
            </a:r>
          </a:p>
        </p:txBody>
      </p:sp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362FDDD5-A024-1467-5DC1-CD3999FC0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084"/>
            <a:ext cx="2970000" cy="1980000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0E640999-F53E-FBB9-5BBB-3CDF438B2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3084"/>
            <a:ext cx="2970000" cy="1980000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F4B9B4BA-38EC-57F8-510F-8A3CFDF0A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354209"/>
            <a:ext cx="2970000" cy="1980000"/>
          </a:xfrm>
          <a:prstGeom prst="rect">
            <a:avLst/>
          </a:prstGeom>
        </p:spPr>
      </p:pic>
      <p:pic>
        <p:nvPicPr>
          <p:cNvPr id="13" name="Picture 12" descr="A graph with blue dots&#10;&#10;Description automatically generated">
            <a:extLst>
              <a:ext uri="{FF2B5EF4-FFF2-40B4-BE49-F238E27FC236}">
                <a16:creationId xmlns:a16="http://schemas.microsoft.com/office/drawing/2014/main" id="{F96D6122-C6C5-86EC-EFCF-949D417A3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429000"/>
            <a:ext cx="2970000" cy="1980000"/>
          </a:xfrm>
          <a:prstGeom prst="rect">
            <a:avLst/>
          </a:prstGeom>
        </p:spPr>
      </p:pic>
      <p:pic>
        <p:nvPicPr>
          <p:cNvPr id="16" name="Picture 15" descr="A graph of a graph&#10;&#10;Description automatically generated">
            <a:extLst>
              <a:ext uri="{FF2B5EF4-FFF2-40B4-BE49-F238E27FC236}">
                <a16:creationId xmlns:a16="http://schemas.microsoft.com/office/drawing/2014/main" id="{C1DF0418-1276-3871-1C6C-3B3E3413A7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351960"/>
            <a:ext cx="2970000" cy="1980000"/>
          </a:xfrm>
          <a:prstGeom prst="rect">
            <a:avLst/>
          </a:prstGeom>
        </p:spPr>
      </p:pic>
      <p:pic>
        <p:nvPicPr>
          <p:cNvPr id="19" name="Picture 18" descr="A graph of a graph&#10;&#10;Description automatically generated">
            <a:extLst>
              <a:ext uri="{FF2B5EF4-FFF2-40B4-BE49-F238E27FC236}">
                <a16:creationId xmlns:a16="http://schemas.microsoft.com/office/drawing/2014/main" id="{C5D9025C-5BB6-F7D6-2E18-B36FB9F7CD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07" y="3433497"/>
            <a:ext cx="2970000" cy="1980000"/>
          </a:xfrm>
          <a:prstGeom prst="rect">
            <a:avLst/>
          </a:prstGeom>
        </p:spPr>
      </p:pic>
      <p:pic>
        <p:nvPicPr>
          <p:cNvPr id="23" name="Picture 22" descr="A graph of a graph&#10;&#10;Description automatically generated">
            <a:extLst>
              <a:ext uri="{FF2B5EF4-FFF2-40B4-BE49-F238E27FC236}">
                <a16:creationId xmlns:a16="http://schemas.microsoft.com/office/drawing/2014/main" id="{B0FC1EA0-33DA-0828-6E33-D3FC106DC8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351960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8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C90FB74-C04F-BF76-B97D-3F3B12F6B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073696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28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 Mult1 Forecast</a:t>
            </a:r>
          </a:p>
        </p:txBody>
      </p:sp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05087CD-450F-F689-EEFA-0D1A3FB78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696"/>
            <a:ext cx="2970000" cy="1980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1AAB8A85-7E3E-5755-5F97-8420CCC4B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3696"/>
            <a:ext cx="2970000" cy="1980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6A5065-5E66-FE0D-D14B-70A6176F4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532945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Out of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ED388A85-D91C-414F-B495-4C065714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073696"/>
            <a:ext cx="2970000" cy="1980000"/>
          </a:xfrm>
          <a:prstGeom prst="rect">
            <a:avLst/>
          </a:prstGeom>
        </p:spPr>
      </p:pic>
      <p:pic>
        <p:nvPicPr>
          <p:cNvPr id="15" name="Picture 14" descr="A graph of a graph&#10;&#10;Description automatically generated">
            <a:extLst>
              <a:ext uri="{FF2B5EF4-FFF2-40B4-BE49-F238E27FC236}">
                <a16:creationId xmlns:a16="http://schemas.microsoft.com/office/drawing/2014/main" id="{3267C045-A312-0EB6-B20A-034B7353B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053696"/>
            <a:ext cx="2970000" cy="1980000"/>
          </a:xfrm>
          <a:prstGeom prst="rect">
            <a:avLst/>
          </a:prstGeom>
        </p:spPr>
      </p:pic>
      <p:pic>
        <p:nvPicPr>
          <p:cNvPr id="20" name="Picture 19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285D2798-BFC5-DFED-A4F8-F2ED3EF9C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053696"/>
            <a:ext cx="2970000" cy="1980000"/>
          </a:xfrm>
          <a:prstGeom prst="rect">
            <a:avLst/>
          </a:prstGeom>
        </p:spPr>
      </p:pic>
      <p:pic>
        <p:nvPicPr>
          <p:cNvPr id="23" name="Picture 2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F0C86FF2-3F97-FB46-6409-7098DEA7FE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073696"/>
            <a:ext cx="2970000" cy="1980000"/>
          </a:xfrm>
          <a:prstGeom prst="rect">
            <a:avLst/>
          </a:prstGeom>
        </p:spPr>
      </p:pic>
      <p:pic>
        <p:nvPicPr>
          <p:cNvPr id="25" name="Picture 24" descr="A graph of a graph&#10;&#10;Description automatically generated">
            <a:extLst>
              <a:ext uri="{FF2B5EF4-FFF2-40B4-BE49-F238E27FC236}">
                <a16:creationId xmlns:a16="http://schemas.microsoft.com/office/drawing/2014/main" id="{C6862E8B-4C76-56D7-9873-5FE97FA0FA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053696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3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aph of a graph&#10;&#10;Description automatically generated">
            <a:extLst>
              <a:ext uri="{FF2B5EF4-FFF2-40B4-BE49-F238E27FC236}">
                <a16:creationId xmlns:a16="http://schemas.microsoft.com/office/drawing/2014/main" id="{72F6D296-73DA-7611-0D09-9DEF6C19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082242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6" y="239282"/>
            <a:ext cx="303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 Mult2 Forecast</a:t>
            </a:r>
          </a:p>
        </p:txBody>
      </p:sp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440767A-C929-A407-08B2-F3DD482FB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242"/>
            <a:ext cx="2970000" cy="1980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E6BD8B30-A702-4070-D873-D9D89CF4A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2242"/>
            <a:ext cx="2970000" cy="1980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BBA71C7-4A53-B336-3D15-9F69BEA30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503242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Out of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Mult2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0F8FD2AA-BCAD-6582-3671-B613CD780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082242"/>
            <a:ext cx="2970000" cy="1980000"/>
          </a:xfrm>
          <a:prstGeom prst="rect">
            <a:avLst/>
          </a:prstGeom>
        </p:spPr>
      </p:pic>
      <p:pic>
        <p:nvPicPr>
          <p:cNvPr id="15" name="Picture 1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5A398760-FC0C-B0C5-2F74-36BF2C038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062242"/>
            <a:ext cx="2970000" cy="19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">
            <a:extLst>
              <a:ext uri="{FF2B5EF4-FFF2-40B4-BE49-F238E27FC236}">
                <a16:creationId xmlns:a16="http://schemas.microsoft.com/office/drawing/2014/main" id="{F0D2CBD5-5E67-BDD1-951D-CDEBA2374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082242"/>
            <a:ext cx="2970000" cy="1980000"/>
          </a:xfrm>
          <a:prstGeom prst="rect">
            <a:avLst/>
          </a:prstGeom>
        </p:spPr>
      </p:pic>
      <p:pic>
        <p:nvPicPr>
          <p:cNvPr id="21" name="Picture 2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5407F569-B378-F88C-FA0F-12F532CA4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062242"/>
            <a:ext cx="2970000" cy="1980000"/>
          </a:xfrm>
          <a:prstGeom prst="rect">
            <a:avLst/>
          </a:prstGeom>
        </p:spPr>
      </p:pic>
      <p:pic>
        <p:nvPicPr>
          <p:cNvPr id="27" name="Picture 26" descr="A graph of a graph&#10;&#10;Description automatically generated">
            <a:extLst>
              <a:ext uri="{FF2B5EF4-FFF2-40B4-BE49-F238E27FC236}">
                <a16:creationId xmlns:a16="http://schemas.microsoft.com/office/drawing/2014/main" id="{67BEC44A-AEB2-3306-3AB7-578B8DA3EF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062242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C3005EE-BE98-665F-2116-AA2AF0BE6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1052185"/>
            <a:ext cx="2970000" cy="19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5A9C-3B6C-1943-2E99-59512440E484}"/>
              </a:ext>
            </a:extLst>
          </p:cNvPr>
          <p:cNvSpPr txBox="1"/>
          <p:nvPr/>
        </p:nvSpPr>
        <p:spPr>
          <a:xfrm>
            <a:off x="452927" y="239282"/>
            <a:ext cx="276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Airline Mult1 Fit in Sample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26955AC-B069-27F1-7A42-4FB71AA7E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564917"/>
              </p:ext>
            </p:extLst>
          </p:nvPr>
        </p:nvGraphicFramePr>
        <p:xfrm>
          <a:off x="1901627" y="5291666"/>
          <a:ext cx="8128000" cy="13817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54786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189217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71693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106760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140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MAPES in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Aditiva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Mult1 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LogNormal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6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4356"/>
                  </a:ext>
                </a:extLst>
              </a:tr>
            </a:tbl>
          </a:graphicData>
        </a:graphic>
      </p:graphicFrame>
      <p:pic>
        <p:nvPicPr>
          <p:cNvPr id="5" name="Picture 4" descr="A graph with lines and text&#10;&#10;Description automatically generated">
            <a:extLst>
              <a:ext uri="{FF2B5EF4-FFF2-40B4-BE49-F238E27FC236}">
                <a16:creationId xmlns:a16="http://schemas.microsoft.com/office/drawing/2014/main" id="{A678036D-02F2-AC38-711B-207A70714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200"/>
            <a:ext cx="2970000" cy="1980000"/>
          </a:xfrm>
          <a:prstGeom prst="rect">
            <a:avLst/>
          </a:prstGeom>
        </p:spPr>
      </p:pic>
      <p:pic>
        <p:nvPicPr>
          <p:cNvPr id="15" name="Picture 14" descr="A graph showing a line graph&#10;&#10;Description automatically generated">
            <a:extLst>
              <a:ext uri="{FF2B5EF4-FFF2-40B4-BE49-F238E27FC236}">
                <a16:creationId xmlns:a16="http://schemas.microsoft.com/office/drawing/2014/main" id="{316447B1-5818-CD71-DAA8-DDF3E4ABC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200"/>
            <a:ext cx="2970000" cy="1980000"/>
          </a:xfrm>
          <a:prstGeom prst="rect">
            <a:avLst/>
          </a:prstGeom>
        </p:spPr>
      </p:pic>
      <p:pic>
        <p:nvPicPr>
          <p:cNvPr id="17" name="Picture 16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DCF50022-E238-0863-3732-4925E4834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1056052"/>
            <a:ext cx="2970000" cy="1980000"/>
          </a:xfrm>
          <a:prstGeom prst="rect">
            <a:avLst/>
          </a:prstGeom>
        </p:spPr>
      </p:pic>
      <p:pic>
        <p:nvPicPr>
          <p:cNvPr id="19" name="Picture 18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96172044-E0B6-7669-0956-C6B0B7DBB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0" y="3059514"/>
            <a:ext cx="2970000" cy="1980000"/>
          </a:xfrm>
          <a:prstGeom prst="rect">
            <a:avLst/>
          </a:prstGeom>
        </p:spPr>
      </p:pic>
      <p:pic>
        <p:nvPicPr>
          <p:cNvPr id="21" name="Picture 20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F58DE8AD-C317-62C4-1053-E0E7BF4D8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1052185"/>
            <a:ext cx="2970000" cy="1980000"/>
          </a:xfrm>
          <a:prstGeom prst="rect">
            <a:avLst/>
          </a:prstGeom>
        </p:spPr>
      </p:pic>
      <p:pic>
        <p:nvPicPr>
          <p:cNvPr id="23" name="Picture 22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1A0047A3-42B5-F6E4-C4D8-53397D18E4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0" y="3031204"/>
            <a:ext cx="2970000" cy="1980000"/>
          </a:xfrm>
          <a:prstGeom prst="rect">
            <a:avLst/>
          </a:prstGeom>
        </p:spPr>
      </p:pic>
      <p:pic>
        <p:nvPicPr>
          <p:cNvPr id="27" name="Picture 26" descr="A graph showing a line of gas&#10;&#10;Description automatically generated with medium confidence">
            <a:extLst>
              <a:ext uri="{FF2B5EF4-FFF2-40B4-BE49-F238E27FC236}">
                <a16:creationId xmlns:a16="http://schemas.microsoft.com/office/drawing/2014/main" id="{A9C6EC1F-F65F-AAE6-4802-788274B76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00" y="3031204"/>
            <a:ext cx="297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414</Words>
  <Application>Microsoft Office PowerPoint</Application>
  <PresentationFormat>Widescreen</PresentationFormat>
  <Paragraphs>204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Matheus Nogueira</dc:creator>
  <cp:lastModifiedBy>Matheus Nogueira</cp:lastModifiedBy>
  <cp:revision>1</cp:revision>
  <dcterms:created xsi:type="dcterms:W3CDTF">2023-12-24T00:22:48Z</dcterms:created>
  <dcterms:modified xsi:type="dcterms:W3CDTF">2023-12-24T14:48:33Z</dcterms:modified>
</cp:coreProperties>
</file>